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82" r:id="rId4"/>
    <p:sldId id="279" r:id="rId5"/>
    <p:sldId id="260" r:id="rId6"/>
    <p:sldId id="261" r:id="rId7"/>
    <p:sldId id="264" r:id="rId8"/>
    <p:sldId id="280" r:id="rId9"/>
    <p:sldId id="277" r:id="rId10"/>
    <p:sldId id="262" r:id="rId11"/>
    <p:sldId id="283" r:id="rId12"/>
    <p:sldId id="285" r:id="rId13"/>
    <p:sldId id="276" r:id="rId14"/>
    <p:sldId id="257" r:id="rId15"/>
    <p:sldId id="265" r:id="rId16"/>
    <p:sldId id="268" r:id="rId17"/>
    <p:sldId id="286" r:id="rId18"/>
    <p:sldId id="270" r:id="rId19"/>
  </p:sldIdLst>
  <p:sldSz cx="12179300" cy="9134475" type="ledger"/>
  <p:notesSz cx="9144000" cy="6858000"/>
  <p:defaultTextStyle>
    <a:defPPr>
      <a:defRPr lang="en-US"/>
    </a:defPPr>
    <a:lvl1pPr marL="0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 PC" initials="DP" lastIdx="1" clrIdx="0">
    <p:extLst>
      <p:ext uri="{19B8F6BF-5375-455C-9EA6-DF929625EA0E}">
        <p15:presenceInfo xmlns:p15="http://schemas.microsoft.com/office/powerpoint/2012/main" userId="Doel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4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B76C9-7811-46DB-867B-4626B9905C5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239AF-AA1A-40FE-BD91-66D4E83CFB51}">
      <dgm:prSet phldrT="[Text]"/>
      <dgm:spPr>
        <a:solidFill>
          <a:srgbClr val="00B0F0"/>
        </a:solidFill>
        <a:ln w="76200">
          <a:solidFill>
            <a:srgbClr val="7030A0"/>
          </a:solidFill>
        </a:ln>
      </dgm:spPr>
      <dgm:t>
        <a:bodyPr/>
        <a:lstStyle/>
        <a:p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হিসাবচক্র</a:t>
          </a:r>
          <a:endParaRPr lang="en-US" dirty="0"/>
        </a:p>
      </dgm:t>
    </dgm:pt>
    <dgm:pt modelId="{4B03B043-F562-4B76-A1EE-49F24D615C63}" type="parTrans" cxnId="{059DFE81-3997-4C4E-868A-61862A6A4CBE}">
      <dgm:prSet/>
      <dgm:spPr/>
      <dgm:t>
        <a:bodyPr/>
        <a:lstStyle/>
        <a:p>
          <a:endParaRPr lang="en-US"/>
        </a:p>
      </dgm:t>
    </dgm:pt>
    <dgm:pt modelId="{9B16236E-E001-4237-82F7-38433479601C}" type="sibTrans" cxnId="{059DFE81-3997-4C4E-868A-61862A6A4CBE}">
      <dgm:prSet/>
      <dgm:spPr/>
      <dgm:t>
        <a:bodyPr/>
        <a:lstStyle/>
        <a:p>
          <a:endParaRPr lang="en-US"/>
        </a:p>
      </dgm:t>
    </dgm:pt>
    <dgm:pt modelId="{76D7CB4C-A45F-4498-936A-7CA8645D0B1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/>
            <a:t>রেওয়ামিল</a:t>
          </a:r>
          <a:endParaRPr lang="en-US" dirty="0"/>
        </a:p>
      </dgm:t>
    </dgm:pt>
    <dgm:pt modelId="{8C6BD2F9-7AD8-4608-90BF-7658FF598360}" type="parTrans" cxnId="{032F3906-1495-42B1-B45E-5D77ADE651B7}">
      <dgm:prSet/>
      <dgm:spPr/>
      <dgm:t>
        <a:bodyPr/>
        <a:lstStyle/>
        <a:p>
          <a:endParaRPr lang="en-US"/>
        </a:p>
      </dgm:t>
    </dgm:pt>
    <dgm:pt modelId="{2CF86782-5E0E-4820-A8CA-3BC60E7003DC}" type="sibTrans" cxnId="{032F3906-1495-42B1-B45E-5D77ADE651B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9CAD633-4FAC-4EE3-AC58-6CD788855A06}">
      <dgm:prSet phldrT="[Text]" custT="1"/>
      <dgm:spPr>
        <a:solidFill>
          <a:schemeClr val="accent6">
            <a:lumMod val="75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চুড়ান্ত হিসাব</a:t>
          </a:r>
          <a:endParaRPr lang="en-US" sz="3600" dirty="0"/>
        </a:p>
      </dgm:t>
    </dgm:pt>
    <dgm:pt modelId="{BAA4A35B-A1F7-402C-B256-AAE714F06C06}" type="parTrans" cxnId="{83DACCDE-696C-49C3-95BC-F4CE47078468}">
      <dgm:prSet/>
      <dgm:spPr/>
      <dgm:t>
        <a:bodyPr/>
        <a:lstStyle/>
        <a:p>
          <a:endParaRPr lang="en-US"/>
        </a:p>
      </dgm:t>
    </dgm:pt>
    <dgm:pt modelId="{1E4357FB-2D10-41C0-8C97-8079B9ABD922}" type="sibTrans" cxnId="{83DACCDE-696C-49C3-95BC-F4CE470784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C1CC8E-3B66-427C-8FF5-C482E895A52A}">
      <dgm:prSet phldrT="[Text]" custT="1"/>
      <dgm:spPr>
        <a:solidFill>
          <a:schemeClr val="accent6">
            <a:lumMod val="75000"/>
          </a:schemeClr>
        </a:solidFill>
        <a:ln w="76200"/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3600" dirty="0"/>
        </a:p>
      </dgm:t>
    </dgm:pt>
    <dgm:pt modelId="{F1AC6FA6-2BD1-486D-8150-0FD2593EFD77}" type="sibTrans" cxnId="{A8459F56-3BC8-4DF1-A4F3-55BDB4A55C6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D12BC71-7AC2-4954-B28C-92EDBDF89502}" type="parTrans" cxnId="{A8459F56-3BC8-4DF1-A4F3-55BDB4A55C6C}">
      <dgm:prSet/>
      <dgm:spPr/>
      <dgm:t>
        <a:bodyPr/>
        <a:lstStyle/>
        <a:p>
          <a:endParaRPr lang="en-US"/>
        </a:p>
      </dgm:t>
    </dgm:pt>
    <dgm:pt modelId="{4256F2A8-8079-4F52-A5F3-55F0054BCC9A}">
      <dgm:prSet phldrT="[Text]" custT="1"/>
      <dgm:spPr>
        <a:solidFill>
          <a:schemeClr val="accent6">
            <a:lumMod val="75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bn-BD" sz="3200" dirty="0"/>
            <a:t>খতিয়ান</a:t>
          </a:r>
          <a:endParaRPr lang="en-US" sz="3200" dirty="0"/>
        </a:p>
      </dgm:t>
    </dgm:pt>
    <dgm:pt modelId="{59FC1AA0-A070-4251-93F0-638C0E9DC2E1}" type="sibTrans" cxnId="{46FD8081-5A28-4440-A35D-02E953CA408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BAFD7B0-2BAF-4EB3-9596-0D91AB3B1802}" type="parTrans" cxnId="{46FD8081-5A28-4440-A35D-02E953CA4089}">
      <dgm:prSet/>
      <dgm:spPr/>
      <dgm:t>
        <a:bodyPr/>
        <a:lstStyle/>
        <a:p>
          <a:endParaRPr lang="en-US"/>
        </a:p>
      </dgm:t>
    </dgm:pt>
    <dgm:pt modelId="{D8DCE686-DB81-4A84-8A4B-FE81A6EFC84F}" type="pres">
      <dgm:prSet presAssocID="{123B76C9-7811-46DB-867B-4626B9905C5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0FF456-CDD8-4A1B-8752-3FCD7AC97455}" type="pres">
      <dgm:prSet presAssocID="{8E1239AF-AA1A-40FE-BD91-66D4E83CFB51}" presName="centerShape" presStyleLbl="node0" presStyleIdx="0" presStyleCnt="1"/>
      <dgm:spPr/>
    </dgm:pt>
    <dgm:pt modelId="{C4E9BC54-B09F-435B-9CD6-F005C0FEBFB1}" type="pres">
      <dgm:prSet presAssocID="{C0C1CC8E-3B66-427C-8FF5-C482E895A52A}" presName="node" presStyleLbl="node1" presStyleIdx="0" presStyleCnt="4" custScaleX="102216" custScaleY="102216" custRadScaleRad="96728" custRadScaleInc="1896">
        <dgm:presLayoutVars>
          <dgm:bulletEnabled val="1"/>
        </dgm:presLayoutVars>
      </dgm:prSet>
      <dgm:spPr/>
    </dgm:pt>
    <dgm:pt modelId="{B7C516DC-6112-4542-9ADC-9D4D43D45867}" type="pres">
      <dgm:prSet presAssocID="{C0C1CC8E-3B66-427C-8FF5-C482E895A52A}" presName="dummy" presStyleCnt="0"/>
      <dgm:spPr/>
    </dgm:pt>
    <dgm:pt modelId="{B0B3782A-DB9C-492D-918E-C50FB832B730}" type="pres">
      <dgm:prSet presAssocID="{F1AC6FA6-2BD1-486D-8150-0FD2593EFD77}" presName="sibTrans" presStyleLbl="sibTrans2D1" presStyleIdx="0" presStyleCnt="4" custScaleX="103852" custScaleY="101464" custLinFactNeighborX="3513" custLinFactNeighborY="-2043"/>
      <dgm:spPr/>
    </dgm:pt>
    <dgm:pt modelId="{429D75C6-3569-45D1-83E8-18648FFA3FCF}" type="pres">
      <dgm:prSet presAssocID="{4256F2A8-8079-4F52-A5F3-55F0054BCC9A}" presName="node" presStyleLbl="node1" presStyleIdx="1" presStyleCnt="4" custScaleX="101205" custScaleY="104501">
        <dgm:presLayoutVars>
          <dgm:bulletEnabled val="1"/>
        </dgm:presLayoutVars>
      </dgm:prSet>
      <dgm:spPr/>
    </dgm:pt>
    <dgm:pt modelId="{23E20949-9F52-4016-96A8-09AD5CAB9212}" type="pres">
      <dgm:prSet presAssocID="{4256F2A8-8079-4F52-A5F3-55F0054BCC9A}" presName="dummy" presStyleCnt="0"/>
      <dgm:spPr/>
    </dgm:pt>
    <dgm:pt modelId="{D68EC4BF-7BA5-4531-915B-E4D016A93877}" type="pres">
      <dgm:prSet presAssocID="{59FC1AA0-A070-4251-93F0-638C0E9DC2E1}" presName="sibTrans" presStyleLbl="sibTrans2D1" presStyleIdx="1" presStyleCnt="4" custLinFactNeighborX="5433" custLinFactNeighborY="11737"/>
      <dgm:spPr/>
    </dgm:pt>
    <dgm:pt modelId="{6EB48ECB-1DF0-42FA-B69F-01D7C79D500E}" type="pres">
      <dgm:prSet presAssocID="{76D7CB4C-A45F-4498-936A-7CA8645D0B1F}" presName="node" presStyleLbl="node1" presStyleIdx="2" presStyleCnt="4" custRadScaleRad="106703" custRadScaleInc="2716">
        <dgm:presLayoutVars>
          <dgm:bulletEnabled val="1"/>
        </dgm:presLayoutVars>
      </dgm:prSet>
      <dgm:spPr/>
    </dgm:pt>
    <dgm:pt modelId="{BD8AD92E-864D-475A-AB93-12E1D1ACBA71}" type="pres">
      <dgm:prSet presAssocID="{76D7CB4C-A45F-4498-936A-7CA8645D0B1F}" presName="dummy" presStyleCnt="0"/>
      <dgm:spPr/>
    </dgm:pt>
    <dgm:pt modelId="{FE8DCA9E-8C71-4923-B856-FB0B45C64230}" type="pres">
      <dgm:prSet presAssocID="{2CF86782-5E0E-4820-A8CA-3BC60E7003DC}" presName="sibTrans" presStyleLbl="sibTrans2D1" presStyleIdx="2" presStyleCnt="4" custLinFactNeighborX="-4381" custLinFactNeighborY="11742"/>
      <dgm:spPr/>
    </dgm:pt>
    <dgm:pt modelId="{DB0F1325-4042-40D7-BFCA-F2847E84EEFA}" type="pres">
      <dgm:prSet presAssocID="{B9CAD633-4FAC-4EE3-AC58-6CD788855A06}" presName="node" presStyleLbl="node1" presStyleIdx="3" presStyleCnt="4" custScaleX="127532" custScaleY="131635" custRadScaleRad="101809" custRadScaleInc="1130">
        <dgm:presLayoutVars>
          <dgm:bulletEnabled val="1"/>
        </dgm:presLayoutVars>
      </dgm:prSet>
      <dgm:spPr/>
    </dgm:pt>
    <dgm:pt modelId="{E86EDD50-FD9F-4D65-8B51-0B2DA9B1F361}" type="pres">
      <dgm:prSet presAssocID="{B9CAD633-4FAC-4EE3-AC58-6CD788855A06}" presName="dummy" presStyleCnt="0"/>
      <dgm:spPr/>
    </dgm:pt>
    <dgm:pt modelId="{ECC6B2E7-67F9-4810-81B8-78F11FB6FD4E}" type="pres">
      <dgm:prSet presAssocID="{1E4357FB-2D10-41C0-8C97-8079B9ABD922}" presName="sibTrans" presStyleLbl="sibTrans2D1" presStyleIdx="3" presStyleCnt="4" custLinFactNeighborX="-5496" custLinFactNeighborY="-2544"/>
      <dgm:spPr/>
    </dgm:pt>
  </dgm:ptLst>
  <dgm:cxnLst>
    <dgm:cxn modelId="{032F3906-1495-42B1-B45E-5D77ADE651B7}" srcId="{8E1239AF-AA1A-40FE-BD91-66D4E83CFB51}" destId="{76D7CB4C-A45F-4498-936A-7CA8645D0B1F}" srcOrd="2" destOrd="0" parTransId="{8C6BD2F9-7AD8-4608-90BF-7658FF598360}" sibTransId="{2CF86782-5E0E-4820-A8CA-3BC60E7003DC}"/>
    <dgm:cxn modelId="{3C565612-9DC9-4984-BD6B-22E0E16F7144}" type="presOf" srcId="{4256F2A8-8079-4F52-A5F3-55F0054BCC9A}" destId="{429D75C6-3569-45D1-83E8-18648FFA3FCF}" srcOrd="0" destOrd="0" presId="urn:microsoft.com/office/officeart/2005/8/layout/radial6"/>
    <dgm:cxn modelId="{65F93F22-E53D-43D5-9A19-C38CAC7BE39A}" type="presOf" srcId="{59FC1AA0-A070-4251-93F0-638C0E9DC2E1}" destId="{D68EC4BF-7BA5-4531-915B-E4D016A93877}" srcOrd="0" destOrd="0" presId="urn:microsoft.com/office/officeart/2005/8/layout/radial6"/>
    <dgm:cxn modelId="{E398953B-ACF5-42AF-8D22-4B12E845CFCF}" type="presOf" srcId="{2CF86782-5E0E-4820-A8CA-3BC60E7003DC}" destId="{FE8DCA9E-8C71-4923-B856-FB0B45C64230}" srcOrd="0" destOrd="0" presId="urn:microsoft.com/office/officeart/2005/8/layout/radial6"/>
    <dgm:cxn modelId="{667AA43C-D951-4071-AE16-33511CE0EC1A}" type="presOf" srcId="{8E1239AF-AA1A-40FE-BD91-66D4E83CFB51}" destId="{BD0FF456-CDD8-4A1B-8752-3FCD7AC97455}" srcOrd="0" destOrd="0" presId="urn:microsoft.com/office/officeart/2005/8/layout/radial6"/>
    <dgm:cxn modelId="{49473A47-DB1E-4A3C-9A04-56FCC6AA7424}" type="presOf" srcId="{1E4357FB-2D10-41C0-8C97-8079B9ABD922}" destId="{ECC6B2E7-67F9-4810-81B8-78F11FB6FD4E}" srcOrd="0" destOrd="0" presId="urn:microsoft.com/office/officeart/2005/8/layout/radial6"/>
    <dgm:cxn modelId="{A8459F56-3BC8-4DF1-A4F3-55BDB4A55C6C}" srcId="{8E1239AF-AA1A-40FE-BD91-66D4E83CFB51}" destId="{C0C1CC8E-3B66-427C-8FF5-C482E895A52A}" srcOrd="0" destOrd="0" parTransId="{9D12BC71-7AC2-4954-B28C-92EDBDF89502}" sibTransId="{F1AC6FA6-2BD1-486D-8150-0FD2593EFD77}"/>
    <dgm:cxn modelId="{D2F7C97A-2D26-462E-A447-EB94FC80F52E}" type="presOf" srcId="{76D7CB4C-A45F-4498-936A-7CA8645D0B1F}" destId="{6EB48ECB-1DF0-42FA-B69F-01D7C79D500E}" srcOrd="0" destOrd="0" presId="urn:microsoft.com/office/officeart/2005/8/layout/radial6"/>
    <dgm:cxn modelId="{FA6DBD7C-9FB8-4503-AC16-C5C37CEE3B7F}" type="presOf" srcId="{123B76C9-7811-46DB-867B-4626B9905C5D}" destId="{D8DCE686-DB81-4A84-8A4B-FE81A6EFC84F}" srcOrd="0" destOrd="0" presId="urn:microsoft.com/office/officeart/2005/8/layout/radial6"/>
    <dgm:cxn modelId="{60637F80-B2C2-425D-BA25-7C3F14BD9250}" type="presOf" srcId="{C0C1CC8E-3B66-427C-8FF5-C482E895A52A}" destId="{C4E9BC54-B09F-435B-9CD6-F005C0FEBFB1}" srcOrd="0" destOrd="0" presId="urn:microsoft.com/office/officeart/2005/8/layout/radial6"/>
    <dgm:cxn modelId="{46FD8081-5A28-4440-A35D-02E953CA4089}" srcId="{8E1239AF-AA1A-40FE-BD91-66D4E83CFB51}" destId="{4256F2A8-8079-4F52-A5F3-55F0054BCC9A}" srcOrd="1" destOrd="0" parTransId="{ABAFD7B0-2BAF-4EB3-9596-0D91AB3B1802}" sibTransId="{59FC1AA0-A070-4251-93F0-638C0E9DC2E1}"/>
    <dgm:cxn modelId="{059DFE81-3997-4C4E-868A-61862A6A4CBE}" srcId="{123B76C9-7811-46DB-867B-4626B9905C5D}" destId="{8E1239AF-AA1A-40FE-BD91-66D4E83CFB51}" srcOrd="0" destOrd="0" parTransId="{4B03B043-F562-4B76-A1EE-49F24D615C63}" sibTransId="{9B16236E-E001-4237-82F7-38433479601C}"/>
    <dgm:cxn modelId="{2884FEAF-4B49-43CC-BDAC-ADA134BC4727}" type="presOf" srcId="{F1AC6FA6-2BD1-486D-8150-0FD2593EFD77}" destId="{B0B3782A-DB9C-492D-918E-C50FB832B730}" srcOrd="0" destOrd="0" presId="urn:microsoft.com/office/officeart/2005/8/layout/radial6"/>
    <dgm:cxn modelId="{83DACCDE-696C-49C3-95BC-F4CE47078468}" srcId="{8E1239AF-AA1A-40FE-BD91-66D4E83CFB51}" destId="{B9CAD633-4FAC-4EE3-AC58-6CD788855A06}" srcOrd="3" destOrd="0" parTransId="{BAA4A35B-A1F7-402C-B256-AAE714F06C06}" sibTransId="{1E4357FB-2D10-41C0-8C97-8079B9ABD922}"/>
    <dgm:cxn modelId="{4B1D5CEC-F15D-434F-A1B9-FB44588926BE}" type="presOf" srcId="{B9CAD633-4FAC-4EE3-AC58-6CD788855A06}" destId="{DB0F1325-4042-40D7-BFCA-F2847E84EEFA}" srcOrd="0" destOrd="0" presId="urn:microsoft.com/office/officeart/2005/8/layout/radial6"/>
    <dgm:cxn modelId="{13E4A107-8980-4FBB-9F57-8E2EF8E46776}" type="presParOf" srcId="{D8DCE686-DB81-4A84-8A4B-FE81A6EFC84F}" destId="{BD0FF456-CDD8-4A1B-8752-3FCD7AC97455}" srcOrd="0" destOrd="0" presId="urn:microsoft.com/office/officeart/2005/8/layout/radial6"/>
    <dgm:cxn modelId="{03E0504C-C83A-4E07-9BEA-115F0093A8E1}" type="presParOf" srcId="{D8DCE686-DB81-4A84-8A4B-FE81A6EFC84F}" destId="{C4E9BC54-B09F-435B-9CD6-F005C0FEBFB1}" srcOrd="1" destOrd="0" presId="urn:microsoft.com/office/officeart/2005/8/layout/radial6"/>
    <dgm:cxn modelId="{AF995740-5256-4D4B-ADB0-E54AE09ABE1F}" type="presParOf" srcId="{D8DCE686-DB81-4A84-8A4B-FE81A6EFC84F}" destId="{B7C516DC-6112-4542-9ADC-9D4D43D45867}" srcOrd="2" destOrd="0" presId="urn:microsoft.com/office/officeart/2005/8/layout/radial6"/>
    <dgm:cxn modelId="{F2397207-9EA1-4321-9C48-815E184ADAC5}" type="presParOf" srcId="{D8DCE686-DB81-4A84-8A4B-FE81A6EFC84F}" destId="{B0B3782A-DB9C-492D-918E-C50FB832B730}" srcOrd="3" destOrd="0" presId="urn:microsoft.com/office/officeart/2005/8/layout/radial6"/>
    <dgm:cxn modelId="{C7EB08A0-594E-4BB3-BEAF-506CBBDBC822}" type="presParOf" srcId="{D8DCE686-DB81-4A84-8A4B-FE81A6EFC84F}" destId="{429D75C6-3569-45D1-83E8-18648FFA3FCF}" srcOrd="4" destOrd="0" presId="urn:microsoft.com/office/officeart/2005/8/layout/radial6"/>
    <dgm:cxn modelId="{56A4FBCD-0A7C-49C5-BE40-31AB46EAB141}" type="presParOf" srcId="{D8DCE686-DB81-4A84-8A4B-FE81A6EFC84F}" destId="{23E20949-9F52-4016-96A8-09AD5CAB9212}" srcOrd="5" destOrd="0" presId="urn:microsoft.com/office/officeart/2005/8/layout/radial6"/>
    <dgm:cxn modelId="{402A3300-5B4A-42D1-AEEA-3B04234F4713}" type="presParOf" srcId="{D8DCE686-DB81-4A84-8A4B-FE81A6EFC84F}" destId="{D68EC4BF-7BA5-4531-915B-E4D016A93877}" srcOrd="6" destOrd="0" presId="urn:microsoft.com/office/officeart/2005/8/layout/radial6"/>
    <dgm:cxn modelId="{378B2D96-6ABD-44B2-B30B-4FC975BCE743}" type="presParOf" srcId="{D8DCE686-DB81-4A84-8A4B-FE81A6EFC84F}" destId="{6EB48ECB-1DF0-42FA-B69F-01D7C79D500E}" srcOrd="7" destOrd="0" presId="urn:microsoft.com/office/officeart/2005/8/layout/radial6"/>
    <dgm:cxn modelId="{454415BE-6F02-48A0-9428-94B85454B128}" type="presParOf" srcId="{D8DCE686-DB81-4A84-8A4B-FE81A6EFC84F}" destId="{BD8AD92E-864D-475A-AB93-12E1D1ACBA71}" srcOrd="8" destOrd="0" presId="urn:microsoft.com/office/officeart/2005/8/layout/radial6"/>
    <dgm:cxn modelId="{52D1FD6D-83E6-4AFA-970C-9F97BC3124F3}" type="presParOf" srcId="{D8DCE686-DB81-4A84-8A4B-FE81A6EFC84F}" destId="{FE8DCA9E-8C71-4923-B856-FB0B45C64230}" srcOrd="9" destOrd="0" presId="urn:microsoft.com/office/officeart/2005/8/layout/radial6"/>
    <dgm:cxn modelId="{D9032F0E-0DEF-4E88-893C-C7F0C3F66403}" type="presParOf" srcId="{D8DCE686-DB81-4A84-8A4B-FE81A6EFC84F}" destId="{DB0F1325-4042-40D7-BFCA-F2847E84EEFA}" srcOrd="10" destOrd="0" presId="urn:microsoft.com/office/officeart/2005/8/layout/radial6"/>
    <dgm:cxn modelId="{16D70523-B2AA-40DB-A6BF-42C6183DB347}" type="presParOf" srcId="{D8DCE686-DB81-4A84-8A4B-FE81A6EFC84F}" destId="{E86EDD50-FD9F-4D65-8B51-0B2DA9B1F361}" srcOrd="11" destOrd="0" presId="urn:microsoft.com/office/officeart/2005/8/layout/radial6"/>
    <dgm:cxn modelId="{755CBE3F-38CA-43BC-A21F-AEF443768AD5}" type="presParOf" srcId="{D8DCE686-DB81-4A84-8A4B-FE81A6EFC84F}" destId="{ECC6B2E7-67F9-4810-81B8-78F11FB6FD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6B2E7-67F9-4810-81B8-78F11FB6FD4E}">
      <dsp:nvSpPr>
        <dsp:cNvPr id="0" name=""/>
        <dsp:cNvSpPr/>
      </dsp:nvSpPr>
      <dsp:spPr>
        <a:xfrm>
          <a:off x="2032557" y="944165"/>
          <a:ext cx="6665873" cy="6665873"/>
        </a:xfrm>
        <a:prstGeom prst="blockArc">
          <a:avLst>
            <a:gd name="adj1" fmla="val 10931999"/>
            <a:gd name="adj2" fmla="val 16297685"/>
            <a:gd name="adj3" fmla="val 46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DCA9E-8C71-4923-B856-FB0B45C64230}">
      <dsp:nvSpPr>
        <dsp:cNvPr id="0" name=""/>
        <dsp:cNvSpPr/>
      </dsp:nvSpPr>
      <dsp:spPr>
        <a:xfrm>
          <a:off x="2109223" y="1791096"/>
          <a:ext cx="6665873" cy="6665873"/>
        </a:xfrm>
        <a:prstGeom prst="blockArc">
          <a:avLst>
            <a:gd name="adj1" fmla="val 5389973"/>
            <a:gd name="adj2" fmla="val 10820723"/>
            <a:gd name="adj3" fmla="val 46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EC4BF-7BA5-4531-915B-E4D016A93877}">
      <dsp:nvSpPr>
        <dsp:cNvPr id="0" name=""/>
        <dsp:cNvSpPr/>
      </dsp:nvSpPr>
      <dsp:spPr>
        <a:xfrm>
          <a:off x="2822309" y="1791124"/>
          <a:ext cx="6665873" cy="6665873"/>
        </a:xfrm>
        <a:prstGeom prst="blockArc">
          <a:avLst>
            <a:gd name="adj1" fmla="val 21599604"/>
            <a:gd name="adj2" fmla="val 5452165"/>
            <a:gd name="adj3" fmla="val 46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3782A-DB9C-492D-918E-C50FB832B730}">
      <dsp:nvSpPr>
        <dsp:cNvPr id="0" name=""/>
        <dsp:cNvSpPr/>
      </dsp:nvSpPr>
      <dsp:spPr>
        <a:xfrm>
          <a:off x="2567683" y="929947"/>
          <a:ext cx="6922643" cy="6763462"/>
        </a:xfrm>
        <a:prstGeom prst="blockArc">
          <a:avLst>
            <a:gd name="adj1" fmla="val 16231170"/>
            <a:gd name="adj2" fmla="val 21487474"/>
            <a:gd name="adj3" fmla="val 46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FF456-CDD8-4A1B-8752-3FCD7AC97455}">
      <dsp:nvSpPr>
        <dsp:cNvPr id="0" name=""/>
        <dsp:cNvSpPr/>
      </dsp:nvSpPr>
      <dsp:spPr>
        <a:xfrm>
          <a:off x="4261431" y="2809655"/>
          <a:ext cx="3063315" cy="3063315"/>
        </a:xfrm>
        <a:prstGeom prst="ellipse">
          <a:avLst/>
        </a:prstGeom>
        <a:solidFill>
          <a:srgbClr val="00B0F0"/>
        </a:solidFill>
        <a:ln w="762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500" b="1" kern="1200" dirty="0">
              <a:latin typeface="NikoshBAN" panose="02000000000000000000" pitchFamily="2" charset="0"/>
              <a:cs typeface="NikoshBAN" panose="02000000000000000000" pitchFamily="2" charset="0"/>
            </a:rPr>
            <a:t>হিসাবচক্র</a:t>
          </a:r>
          <a:endParaRPr lang="en-US" sz="5500" kern="1200" dirty="0"/>
        </a:p>
      </dsp:txBody>
      <dsp:txXfrm>
        <a:off x="4710043" y="3258267"/>
        <a:ext cx="2166091" cy="2166091"/>
      </dsp:txXfrm>
    </dsp:sp>
    <dsp:sp modelId="{C4E9BC54-B09F-435B-9CD6-F005C0FEBFB1}">
      <dsp:nvSpPr>
        <dsp:cNvPr id="0" name=""/>
        <dsp:cNvSpPr/>
      </dsp:nvSpPr>
      <dsp:spPr>
        <a:xfrm>
          <a:off x="4728432" y="96335"/>
          <a:ext cx="2191839" cy="2191839"/>
        </a:xfrm>
        <a:prstGeom prst="ellipse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3600" kern="1200" dirty="0"/>
        </a:p>
      </dsp:txBody>
      <dsp:txXfrm>
        <a:off x="5049419" y="417322"/>
        <a:ext cx="1549865" cy="1549865"/>
      </dsp:txXfrm>
    </dsp:sp>
    <dsp:sp modelId="{429D75C6-3569-45D1-83E8-18648FFA3FCF}">
      <dsp:nvSpPr>
        <dsp:cNvPr id="0" name=""/>
        <dsp:cNvSpPr/>
      </dsp:nvSpPr>
      <dsp:spPr>
        <a:xfrm>
          <a:off x="7963750" y="3220894"/>
          <a:ext cx="2170160" cy="2240836"/>
        </a:xfrm>
        <a:prstGeom prst="ellipse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/>
            <a:t>খতিয়ান</a:t>
          </a:r>
          <a:endParaRPr lang="en-US" sz="3200" kern="1200" dirty="0"/>
        </a:p>
      </dsp:txBody>
      <dsp:txXfrm>
        <a:off x="8281563" y="3549057"/>
        <a:ext cx="1534534" cy="1584510"/>
      </dsp:txXfrm>
    </dsp:sp>
    <dsp:sp modelId="{6EB48ECB-1DF0-42FA-B69F-01D7C79D500E}">
      <dsp:nvSpPr>
        <dsp:cNvPr id="0" name=""/>
        <dsp:cNvSpPr/>
      </dsp:nvSpPr>
      <dsp:spPr>
        <a:xfrm>
          <a:off x="4671527" y="6524893"/>
          <a:ext cx="2144321" cy="214432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/>
            <a:t>রেওয়ামিল</a:t>
          </a:r>
          <a:endParaRPr lang="en-US" sz="2900" kern="1200" dirty="0"/>
        </a:p>
      </dsp:txBody>
      <dsp:txXfrm>
        <a:off x="4985556" y="6838922"/>
        <a:ext cx="1516263" cy="1516263"/>
      </dsp:txXfrm>
    </dsp:sp>
    <dsp:sp modelId="{DB0F1325-4042-40D7-BFCA-F2847E84EEFA}">
      <dsp:nvSpPr>
        <dsp:cNvPr id="0" name=""/>
        <dsp:cNvSpPr/>
      </dsp:nvSpPr>
      <dsp:spPr>
        <a:xfrm>
          <a:off x="1111161" y="2910363"/>
          <a:ext cx="2734695" cy="282267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চুড়ান্ত হিসাব</a:t>
          </a:r>
          <a:endParaRPr lang="en-US" sz="3600" kern="1200" dirty="0"/>
        </a:p>
      </dsp:txBody>
      <dsp:txXfrm>
        <a:off x="1511648" y="3323734"/>
        <a:ext cx="1933721" cy="199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6FDFB-FDE2-44F9-91EF-D0996FB701CB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7B05-EFB4-43AE-9E05-7D5E2ADC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07B05-EFB4-43AE-9E05-7D5E2ADCFD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07B05-EFB4-43AE-9E05-7D5E2ADCFD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বাড়ির</a:t>
            </a:r>
            <a:r>
              <a:rPr lang="en-US" b="1" dirty="0"/>
              <a:t> </a:t>
            </a:r>
            <a:r>
              <a:rPr lang="en-US" b="1" dirty="0" err="1"/>
              <a:t>কাজ</a:t>
            </a:r>
            <a:r>
              <a:rPr lang="en-US" b="1" dirty="0"/>
              <a:t> </a:t>
            </a:r>
            <a:r>
              <a:rPr lang="en-US" b="1" dirty="0" err="1"/>
              <a:t>হিসাবে</a:t>
            </a:r>
            <a:r>
              <a:rPr lang="en-US" b="1" baseline="0" dirty="0"/>
              <a:t> </a:t>
            </a:r>
            <a:r>
              <a:rPr lang="en-US" b="1" baseline="0" dirty="0" err="1"/>
              <a:t>দেয়া</a:t>
            </a:r>
            <a:r>
              <a:rPr lang="en-US" b="1" baseline="0" dirty="0"/>
              <a:t> </a:t>
            </a:r>
            <a:r>
              <a:rPr lang="en-US" b="1" baseline="0" dirty="0" err="1"/>
              <a:t>বিষয়টি</a:t>
            </a:r>
            <a:r>
              <a:rPr lang="en-US" b="1" baseline="0" dirty="0"/>
              <a:t> </a:t>
            </a:r>
            <a:r>
              <a:rPr lang="en-US" b="1" baseline="0" dirty="0" err="1"/>
              <a:t>বিশ্লেষণ</a:t>
            </a:r>
            <a:r>
              <a:rPr lang="en-US" b="1" baseline="0" dirty="0"/>
              <a:t> </a:t>
            </a:r>
            <a:r>
              <a:rPr lang="en-US" b="1" baseline="0" dirty="0" err="1"/>
              <a:t>করে</a:t>
            </a:r>
            <a:r>
              <a:rPr lang="en-US" b="1" baseline="0" dirty="0"/>
              <a:t>  </a:t>
            </a:r>
            <a:r>
              <a:rPr lang="en-US" b="1" baseline="0" dirty="0" err="1"/>
              <a:t>শিক্ষার্থীদের</a:t>
            </a:r>
            <a:r>
              <a:rPr lang="en-US" b="1" baseline="0" dirty="0"/>
              <a:t> </a:t>
            </a:r>
            <a:r>
              <a:rPr lang="en-US" b="1" baseline="0" dirty="0" err="1"/>
              <a:t>স্পষ্ট</a:t>
            </a:r>
            <a:r>
              <a:rPr lang="en-US" b="1" baseline="0" dirty="0"/>
              <a:t> </a:t>
            </a:r>
            <a:r>
              <a:rPr lang="en-US" b="1" baseline="0" dirty="0" err="1"/>
              <a:t>ধারণা</a:t>
            </a:r>
            <a:r>
              <a:rPr lang="en-US" b="1" baseline="0" dirty="0"/>
              <a:t> </a:t>
            </a:r>
            <a:r>
              <a:rPr lang="en-US" b="1" baseline="0" dirty="0" err="1"/>
              <a:t>দেয়া</a:t>
            </a:r>
            <a:r>
              <a:rPr lang="en-US" b="1" baseline="0" dirty="0"/>
              <a:t> </a:t>
            </a:r>
            <a:r>
              <a:rPr lang="en-US" b="1" baseline="0" dirty="0" err="1"/>
              <a:t>যেতে</a:t>
            </a:r>
            <a:r>
              <a:rPr lang="en-US" b="1" baseline="0" dirty="0"/>
              <a:t> </a:t>
            </a:r>
            <a:r>
              <a:rPr lang="en-US" b="1" baseline="0" dirty="0" err="1"/>
              <a:t>পারে</a:t>
            </a:r>
            <a:r>
              <a:rPr lang="en-US" b="1" baseline="0" dirty="0"/>
              <a:t>- </a:t>
            </a:r>
            <a:r>
              <a:rPr lang="en-US" b="1" baseline="0" dirty="0" err="1"/>
              <a:t>যা</a:t>
            </a:r>
            <a:r>
              <a:rPr lang="en-US" b="1" baseline="0" dirty="0"/>
              <a:t> </a:t>
            </a:r>
            <a:r>
              <a:rPr lang="en-US" b="1" baseline="0" dirty="0" err="1"/>
              <a:t>শিক্ষার্থীদের</a:t>
            </a:r>
            <a:r>
              <a:rPr lang="en-US" b="1" baseline="0" dirty="0"/>
              <a:t> </a:t>
            </a:r>
            <a:r>
              <a:rPr lang="en-US" b="1" baseline="0" dirty="0" err="1"/>
              <a:t>সঠিক</a:t>
            </a:r>
            <a:r>
              <a:rPr lang="en-US" b="1" baseline="0" dirty="0"/>
              <a:t> </a:t>
            </a:r>
            <a:r>
              <a:rPr lang="en-US" b="1" baseline="0" dirty="0" err="1"/>
              <a:t>উত্তর</a:t>
            </a:r>
            <a:r>
              <a:rPr lang="en-US" b="1" baseline="0" dirty="0"/>
              <a:t> </a:t>
            </a:r>
            <a:r>
              <a:rPr lang="en-US" b="1" baseline="0" dirty="0" err="1"/>
              <a:t>লিখতে</a:t>
            </a:r>
            <a:r>
              <a:rPr lang="en-US" b="1" baseline="0" dirty="0"/>
              <a:t> </a:t>
            </a:r>
            <a:r>
              <a:rPr lang="en-US" b="1" baseline="0" dirty="0" err="1"/>
              <a:t>সহায়তা</a:t>
            </a:r>
            <a:r>
              <a:rPr lang="en-US" b="1" baseline="0" dirty="0"/>
              <a:t> </a:t>
            </a:r>
            <a:r>
              <a:rPr lang="en-US" b="1" baseline="0" dirty="0" err="1"/>
              <a:t>করবে</a:t>
            </a:r>
            <a:r>
              <a:rPr lang="en-US" b="1" baseline="0" dirty="0"/>
              <a:t> ।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AE7F-3757-4286-A08F-0ECFD709B5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79300" cy="9134475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057" y="572057"/>
            <a:ext cx="2066792" cy="2066792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572057" y="6486403"/>
            <a:ext cx="2066792" cy="2066792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577360" y="590511"/>
            <a:ext cx="2066792" cy="2066792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77360" y="6486403"/>
            <a:ext cx="2066792" cy="2066792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5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3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ABB9-1794-4580-9F1F-0D10BD806A9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738F1-F0A8-42D5-A4F1-7CAC97D4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pjdLL-8UE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hyperlink" Target="../../../Pictures/Picture1-&#2460;&#2494;&#2476;&#2503;&#2470;&#2494;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hyperlink" Target="../../../Pictures/Picture1-&#2460;&#2494;&#2476;&#2503;&#2470;&#2494;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3612" y="639710"/>
            <a:ext cx="3556278" cy="92333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04599" y="3575341"/>
            <a:ext cx="6611092" cy="491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394" b="1" dirty="0">
                <a:latin typeface="NikoshBAN" panose="02000000000000000000" pitchFamily="2" charset="0"/>
                <a:cs typeface="NikoshBAN" panose="02000000000000000000" pitchFamily="2" charset="0"/>
              </a:rPr>
              <a:t> নিরুপম দাশ</a:t>
            </a:r>
          </a:p>
          <a:p>
            <a:pPr algn="ctr"/>
            <a:r>
              <a:rPr lang="bn-BD" sz="3996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</a:t>
            </a:r>
          </a:p>
          <a:p>
            <a:pPr algn="ctr"/>
            <a:r>
              <a:rPr lang="bn-BD" sz="5994" b="1" dirty="0">
                <a:latin typeface="NikoshBAN" panose="02000000000000000000" pitchFamily="2" charset="0"/>
                <a:cs typeface="NikoshBAN" panose="02000000000000000000" pitchFamily="2" charset="0"/>
              </a:rPr>
              <a:t>বি এম এস হাই স্কুল</a:t>
            </a:r>
          </a:p>
          <a:p>
            <a:pPr algn="ctr"/>
            <a:r>
              <a:rPr lang="bn-BD" sz="3996" dirty="0">
                <a:latin typeface="NikoshBAN" panose="02000000000000000000" pitchFamily="2" charset="0"/>
                <a:cs typeface="NikoshBAN" panose="02000000000000000000" pitchFamily="2" charset="0"/>
              </a:rPr>
              <a:t>সাহারবিল, চকরিয়া, কক্সবাজার।</a:t>
            </a:r>
          </a:p>
          <a:p>
            <a:pPr algn="ctr"/>
            <a:r>
              <a:rPr lang="bn-BD" sz="3996" dirty="0">
                <a:latin typeface="NikoshBAN" panose="02000000000000000000" pitchFamily="2" charset="0"/>
                <a:cs typeface="NikoshBAN" panose="02000000000000000000" pitchFamily="2" charset="0"/>
              </a:rPr>
              <a:t>আই ডিঃ </a:t>
            </a:r>
            <a:r>
              <a:rPr lang="en-US" sz="3996" dirty="0">
                <a:latin typeface="NikoshBAN" panose="02000000000000000000" pitchFamily="2" charset="0"/>
                <a:cs typeface="NikoshBAN" panose="02000000000000000000" pitchFamily="2" charset="0"/>
              </a:rPr>
              <a:t>52</a:t>
            </a:r>
            <a:endParaRPr lang="bn-BD" sz="3996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996" dirty="0">
                <a:latin typeface="NikoshBAN" panose="02000000000000000000" pitchFamily="2" charset="0"/>
                <a:cs typeface="NikoshBAN" panose="02000000000000000000" pitchFamily="2" charset="0"/>
              </a:rPr>
              <a:t>ব্যচ-১ (টি কিউ আই -২)</a:t>
            </a:r>
          </a:p>
          <a:p>
            <a:pPr algn="ctr"/>
            <a:r>
              <a:rPr lang="bn-BD" sz="3996" dirty="0">
                <a:latin typeface="NikoshBAN" panose="02000000000000000000" pitchFamily="2" charset="0"/>
                <a:cs typeface="NikoshBAN" panose="02000000000000000000" pitchFamily="2" charset="0"/>
              </a:rPr>
              <a:t>টি টি কলেজ, চট্টগ্রাম।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5431751" y="3488298"/>
            <a:ext cx="6611092" cy="5093510"/>
          </a:xfrm>
          <a:prstGeom prst="rect">
            <a:avLst/>
          </a:prstGeom>
          <a:noFill/>
          <a:ln w="76200"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রেজাউল করিম</a:t>
            </a:r>
          </a:p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</a:t>
            </a:r>
          </a:p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আলকরণ নূর আহমদ সিটি 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 উচ্চ বিদ্যালয়,</a:t>
            </a:r>
          </a:p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কোতোয়ালী, চট্টগ্রাম। 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64" dirty="0">
                <a:latin typeface="NikoshBAN" panose="02000000000000000000" pitchFamily="2" charset="0"/>
                <a:cs typeface="NikoshBAN" panose="02000000000000000000" pitchFamily="2" charset="0"/>
              </a:rPr>
              <a:t>Email:-rezaulkrm</a:t>
            </a:r>
            <a:r>
              <a:rPr lang="en-US" sz="2664" dirty="0">
                <a:latin typeface="Narkisim" panose="020E0502050101010101" pitchFamily="34" charset="-79"/>
                <a:cs typeface="Narkisim" panose="020E0502050101010101" pitchFamily="34" charset="-79"/>
              </a:rPr>
              <a:t>31</a:t>
            </a:r>
            <a:r>
              <a:rPr lang="en-US" sz="2664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664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০১৮১৬০৩৩৭৬২</a:t>
            </a:r>
          </a:p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আইডিঃ ০১০৫০০১০০৩৭</a:t>
            </a:r>
            <a:endParaRPr lang="en-US" sz="479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0446" y="2885313"/>
            <a:ext cx="264795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972" y="2592925"/>
            <a:ext cx="2647951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 কনটেন্ট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5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492951"/>
            <a:ext cx="12179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520579"/>
            <a:ext cx="12179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89650" y="2492950"/>
            <a:ext cx="0" cy="6165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84352" y="2492951"/>
            <a:ext cx="0" cy="6013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9030" y="2588093"/>
            <a:ext cx="1503383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4353" y="2588093"/>
            <a:ext cx="2949675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25266" y="2518315"/>
            <a:ext cx="0" cy="5918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9178" y="2740342"/>
            <a:ext cx="1560473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2179300" y="2492950"/>
            <a:ext cx="0" cy="6165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74002" y="2492951"/>
            <a:ext cx="0" cy="6013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74003" y="2588093"/>
            <a:ext cx="2949675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618827" y="2550032"/>
            <a:ext cx="0" cy="5918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84984" y="2646550"/>
            <a:ext cx="1503383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47373" y="2664231"/>
            <a:ext cx="1560473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8633" y="1299791"/>
            <a:ext cx="4061248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নমুনা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" y="1731744"/>
            <a:ext cx="1484352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hlinkClick r:id="rId2" action="ppaction://hlinksldjump"/>
          </p:cNvPr>
          <p:cNvSpPr txBox="1"/>
          <p:nvPr/>
        </p:nvSpPr>
        <p:spPr>
          <a:xfrm>
            <a:off x="10514162" y="1646774"/>
            <a:ext cx="1484352" cy="74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62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0618828" y="7834081"/>
            <a:ext cx="1484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618827" y="8303493"/>
            <a:ext cx="15890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618828" y="8436702"/>
            <a:ext cx="15604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856778" y="2518316"/>
            <a:ext cx="0" cy="5918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908368" y="2550032"/>
            <a:ext cx="0" cy="5918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13868" y="2492950"/>
            <a:ext cx="577249" cy="107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97" dirty="0">
                <a:latin typeface="NikoshBAN" panose="02000000000000000000" pitchFamily="2" charset="0"/>
                <a:cs typeface="NikoshBAN" panose="02000000000000000000" pitchFamily="2" charset="0"/>
              </a:rPr>
              <a:t>জঃ</a:t>
            </a:r>
          </a:p>
          <a:p>
            <a:r>
              <a:rPr lang="bn-BD" sz="3197" dirty="0"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endParaRPr lang="en-US" sz="319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74973" y="2453540"/>
            <a:ext cx="577249" cy="107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97" dirty="0">
                <a:latin typeface="NikoshBAN" panose="02000000000000000000" pitchFamily="2" charset="0"/>
                <a:cs typeface="NikoshBAN" panose="02000000000000000000" pitchFamily="2" charset="0"/>
              </a:rPr>
              <a:t>জঃ</a:t>
            </a:r>
          </a:p>
          <a:p>
            <a:r>
              <a:rPr lang="bn-BD" sz="3197" dirty="0"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endParaRPr lang="en-US" sz="319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605299" y="7853111"/>
            <a:ext cx="1484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05299" y="8468418"/>
            <a:ext cx="1484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05299" y="8335209"/>
            <a:ext cx="1484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1579" y="7074223"/>
            <a:ext cx="2324850" cy="6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729" dirty="0">
                <a:latin typeface="NikoshBAN" panose="02000000000000000000" pitchFamily="2" charset="0"/>
                <a:cs typeface="NikoshBAN" panose="02000000000000000000" pitchFamily="2" charset="0"/>
              </a:rPr>
              <a:t>ব্যলেন্স সি/ডি</a:t>
            </a:r>
            <a:endParaRPr lang="en-US" sz="426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B05CD1-16AD-4AB0-8378-2C15E0A7D92E}"/>
              </a:ext>
            </a:extLst>
          </p:cNvPr>
          <p:cNvCxnSpPr/>
          <p:nvPr/>
        </p:nvCxnSpPr>
        <p:spPr>
          <a:xfrm>
            <a:off x="0" y="2479962"/>
            <a:ext cx="0" cy="5918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49BC69B3-0DC0-4E53-9AFF-CDA1EF803E89}"/>
              </a:ext>
            </a:extLst>
          </p:cNvPr>
          <p:cNvSpPr/>
          <p:nvPr/>
        </p:nvSpPr>
        <p:spPr>
          <a:xfrm>
            <a:off x="352177" y="291835"/>
            <a:ext cx="2607013" cy="9387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ইণ্টারনেট লিঙ্ক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 ও খতিয়ান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31" grpId="0"/>
      <p:bldP spid="33" grpId="0"/>
      <p:bldP spid="34" grpId="0"/>
      <p:bldP spid="37" grpId="0"/>
      <p:bldP spid="38" grpId="0"/>
      <p:bldP spid="52" grpId="0"/>
      <p:bldP spid="53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4FAB06E-83D2-4D2E-B330-7D0B4582681E}"/>
              </a:ext>
            </a:extLst>
          </p:cNvPr>
          <p:cNvGrpSpPr/>
          <p:nvPr/>
        </p:nvGrpSpPr>
        <p:grpSpPr>
          <a:xfrm>
            <a:off x="14299" y="1243409"/>
            <a:ext cx="12023386" cy="5695040"/>
            <a:chOff x="1" y="1037518"/>
            <a:chExt cx="12023386" cy="56950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618E4D-E499-4597-A6DA-20D152757B28}"/>
                </a:ext>
              </a:extLst>
            </p:cNvPr>
            <p:cNvSpPr txBox="1"/>
            <p:nvPr/>
          </p:nvSpPr>
          <p:spPr>
            <a:xfrm>
              <a:off x="4495730" y="1909535"/>
              <a:ext cx="1529740" cy="59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D333B4-2968-4FE1-92F1-C4CBCEE7FBA8}"/>
                </a:ext>
              </a:extLst>
            </p:cNvPr>
            <p:cNvGrpSpPr/>
            <p:nvPr/>
          </p:nvGrpSpPr>
          <p:grpSpPr>
            <a:xfrm>
              <a:off x="1" y="1037518"/>
              <a:ext cx="12023386" cy="5695040"/>
              <a:chOff x="1" y="1037518"/>
              <a:chExt cx="12023386" cy="5695040"/>
            </a:xfrm>
          </p:grpSpPr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19086131-5649-43D2-906E-259D16EEDBC2}"/>
                  </a:ext>
                </a:extLst>
              </p:cNvPr>
              <p:cNvCxnSpPr/>
              <p:nvPr/>
            </p:nvCxnSpPr>
            <p:spPr>
              <a:xfrm>
                <a:off x="83950" y="1759945"/>
                <a:ext cx="119394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666E572-0C00-4E3F-A4AE-EC06FCF57120}"/>
                  </a:ext>
                </a:extLst>
              </p:cNvPr>
              <p:cNvCxnSpPr/>
              <p:nvPr/>
            </p:nvCxnSpPr>
            <p:spPr>
              <a:xfrm>
                <a:off x="55968" y="2813405"/>
                <a:ext cx="119394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D1ABF1BC-002A-4464-ABB2-306333259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1604" y="1773094"/>
                <a:ext cx="0" cy="49594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8D6F2D3-54CB-43CE-AED6-4264711915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55120" y="1773095"/>
                <a:ext cx="55966" cy="4959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25EFD6-DEB6-41D1-9EB0-AE4D648E3C15}"/>
                  </a:ext>
                </a:extLst>
              </p:cNvPr>
              <p:cNvSpPr txBox="1"/>
              <p:nvPr/>
            </p:nvSpPr>
            <p:spPr>
              <a:xfrm>
                <a:off x="37312" y="1869411"/>
                <a:ext cx="1473775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17AEA-C5B5-4DD7-BCB9-F0EC177C4B0C}"/>
                  </a:ext>
                </a:extLst>
              </p:cNvPr>
              <p:cNvSpPr txBox="1"/>
              <p:nvPr/>
            </p:nvSpPr>
            <p:spPr>
              <a:xfrm>
                <a:off x="1511087" y="1869411"/>
                <a:ext cx="2891583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4012F9-C8C6-4AAB-AE0B-81E582D40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2111" y="1798772"/>
                <a:ext cx="2728" cy="49337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92356B6-2990-4C22-A7AC-D895CA8B59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9164" y="1773094"/>
                <a:ext cx="6240" cy="49594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D971C65-0CE1-4434-A83B-AB51CE173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0805" y="1773095"/>
                <a:ext cx="0" cy="4959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5A3748-8AD3-4D6E-88D6-D2147E49CF82}"/>
                  </a:ext>
                </a:extLst>
              </p:cNvPr>
              <p:cNvSpPr txBox="1"/>
              <p:nvPr/>
            </p:nvSpPr>
            <p:spPr>
              <a:xfrm>
                <a:off x="7224270" y="1869411"/>
                <a:ext cx="2891583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212B2CD-F418-4411-B730-94686B97C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8380" y="1737496"/>
                <a:ext cx="0" cy="49950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045A94-B5C3-4EB5-9227-2A795BFF14B7}"/>
                  </a:ext>
                </a:extLst>
              </p:cNvPr>
              <p:cNvSpPr txBox="1"/>
              <p:nvPr/>
            </p:nvSpPr>
            <p:spPr>
              <a:xfrm>
                <a:off x="6305516" y="1869411"/>
                <a:ext cx="1473775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C87FD4-9DD1-4E61-8DE9-7C23D97D8836}"/>
                  </a:ext>
                </a:extLst>
              </p:cNvPr>
              <p:cNvSpPr txBox="1"/>
              <p:nvPr/>
            </p:nvSpPr>
            <p:spPr>
              <a:xfrm>
                <a:off x="10459424" y="1886691"/>
                <a:ext cx="1529740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EF9AF8-8F54-49E9-A610-43110F99131F}"/>
                  </a:ext>
                </a:extLst>
              </p:cNvPr>
              <p:cNvSpPr txBox="1"/>
              <p:nvPr/>
            </p:nvSpPr>
            <p:spPr>
              <a:xfrm>
                <a:off x="1" y="1104026"/>
                <a:ext cx="1455119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ডেবিট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A93732-692E-4192-A2C1-101CAF512F9B}"/>
                  </a:ext>
                </a:extLst>
              </p:cNvPr>
              <p:cNvSpPr txBox="1"/>
              <p:nvPr/>
            </p:nvSpPr>
            <p:spPr>
              <a:xfrm>
                <a:off x="10372386" y="1037518"/>
                <a:ext cx="1455119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ক্রেডিট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530051-F233-4C13-BC1A-BC7D5116F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5168686"/>
                <a:ext cx="18319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DD4E0F6-DE03-431E-90EA-3CE8D88384CC}"/>
                  </a:ext>
                </a:extLst>
              </p:cNvPr>
              <p:cNvCxnSpPr/>
              <p:nvPr/>
            </p:nvCxnSpPr>
            <p:spPr>
              <a:xfrm>
                <a:off x="10465664" y="5783758"/>
                <a:ext cx="15577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FCB6D9E-3468-4E13-AF84-A982B30B4C08}"/>
                  </a:ext>
                </a:extLst>
              </p:cNvPr>
              <p:cNvCxnSpPr/>
              <p:nvPr/>
            </p:nvCxnSpPr>
            <p:spPr>
              <a:xfrm>
                <a:off x="10465665" y="5918611"/>
                <a:ext cx="15297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1D0AF2-3B3C-42D0-95FC-61B5DDFE3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789" y="1798773"/>
                <a:ext cx="0" cy="4933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5725F11-847D-4442-8019-3F79FB227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7242" y="1798771"/>
                <a:ext cx="0" cy="49337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7FB5E6-1451-4288-B5EA-55CD9FA6E6B7}"/>
                  </a:ext>
                </a:extLst>
              </p:cNvPr>
              <p:cNvSpPr txBox="1"/>
              <p:nvPr/>
            </p:nvSpPr>
            <p:spPr>
              <a:xfrm>
                <a:off x="3894491" y="1723801"/>
                <a:ext cx="565880" cy="108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19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জঃ</a:t>
                </a:r>
              </a:p>
              <a:p>
                <a:r>
                  <a:rPr lang="bn-BD" sz="319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পৃঃ</a:t>
                </a:r>
                <a:endParaRPr lang="en-US" sz="319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DE4EFE-6739-47D5-BBA2-ECD155764CE8}"/>
                  </a:ext>
                </a:extLst>
              </p:cNvPr>
              <p:cNvSpPr txBox="1"/>
              <p:nvPr/>
            </p:nvSpPr>
            <p:spPr>
              <a:xfrm>
                <a:off x="9591380" y="1801331"/>
                <a:ext cx="565880" cy="108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19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জঃ</a:t>
                </a:r>
              </a:p>
              <a:p>
                <a:r>
                  <a:rPr lang="bn-BD" sz="3197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পৃঃ</a:t>
                </a:r>
                <a:endParaRPr lang="en-US" sz="319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3683678-9442-45FB-A411-08296FD64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568" y="5168686"/>
                <a:ext cx="1519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FDCBFE4-E27F-47C9-89A9-F2C5F3135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2111" y="5918611"/>
                <a:ext cx="1591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DC07D4-E8B0-499B-807E-8BC16E0E73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2111" y="5761381"/>
                <a:ext cx="16194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E341EDA-28CC-46F6-8729-BD7E7474E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68" y="1759945"/>
                <a:ext cx="0" cy="49726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470BE1A-3C7D-4D81-94C3-90DD5E19DE32}"/>
              </a:ext>
            </a:extLst>
          </p:cNvPr>
          <p:cNvSpPr txBox="1"/>
          <p:nvPr/>
        </p:nvSpPr>
        <p:spPr>
          <a:xfrm>
            <a:off x="4202349" y="1188279"/>
            <a:ext cx="389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90E6D8-72F6-4240-BCCD-7A7469BA3B67}"/>
              </a:ext>
            </a:extLst>
          </p:cNvPr>
          <p:cNvSpPr txBox="1"/>
          <p:nvPr/>
        </p:nvSpPr>
        <p:spPr>
          <a:xfrm>
            <a:off x="2900911" y="214010"/>
            <a:ext cx="6809211" cy="7166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 হতে খতিয়ানে পোস্টিং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C669DBD-ED3A-489D-A8AE-A8C72E30B499}"/>
              </a:ext>
            </a:extLst>
          </p:cNvPr>
          <p:cNvGrpSpPr/>
          <p:nvPr/>
        </p:nvGrpSpPr>
        <p:grpSpPr>
          <a:xfrm>
            <a:off x="261809" y="4149027"/>
            <a:ext cx="5821812" cy="1077218"/>
            <a:chOff x="261809" y="4149027"/>
            <a:chExt cx="5821812" cy="107721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787592-C9A6-445D-951E-90E59F105D8B}"/>
                </a:ext>
              </a:extLst>
            </p:cNvPr>
            <p:cNvSpPr txBox="1"/>
            <p:nvPr/>
          </p:nvSpPr>
          <p:spPr>
            <a:xfrm>
              <a:off x="261809" y="4149027"/>
              <a:ext cx="1423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জানু-৭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384072-FE5D-4772-BC96-435A60717E70}"/>
                </a:ext>
              </a:extLst>
            </p:cNvPr>
            <p:cNvSpPr txBox="1"/>
            <p:nvPr/>
          </p:nvSpPr>
          <p:spPr>
            <a:xfrm>
              <a:off x="1631009" y="4203823"/>
              <a:ext cx="445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হিসাব	     ২০,০০.০০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2F29625-18C1-47DD-BD6B-5D5C78E3D0E1}"/>
              </a:ext>
            </a:extLst>
          </p:cNvPr>
          <p:cNvGrpSpPr/>
          <p:nvPr/>
        </p:nvGrpSpPr>
        <p:grpSpPr>
          <a:xfrm>
            <a:off x="6090242" y="3013711"/>
            <a:ext cx="5999672" cy="1077218"/>
            <a:chOff x="6090242" y="3013711"/>
            <a:chExt cx="5999672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4809A3-2F49-440C-9FE6-ABDD696193E8}"/>
                </a:ext>
              </a:extLst>
            </p:cNvPr>
            <p:cNvSpPr txBox="1"/>
            <p:nvPr/>
          </p:nvSpPr>
          <p:spPr>
            <a:xfrm>
              <a:off x="6090242" y="3013711"/>
              <a:ext cx="1423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জানু-১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72D357-98F0-4A48-91FB-11AAF8FBB013}"/>
                </a:ext>
              </a:extLst>
            </p:cNvPr>
            <p:cNvSpPr txBox="1"/>
            <p:nvPr/>
          </p:nvSpPr>
          <p:spPr>
            <a:xfrm>
              <a:off x="7637302" y="3037602"/>
              <a:ext cx="445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ক্রয় হিসাব	     ৫,০০.০০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F73603-59A4-47B9-834C-89E77D78E6C2}"/>
              </a:ext>
            </a:extLst>
          </p:cNvPr>
          <p:cNvGrpSpPr/>
          <p:nvPr/>
        </p:nvGrpSpPr>
        <p:grpSpPr>
          <a:xfrm>
            <a:off x="6169538" y="4149027"/>
            <a:ext cx="5901201" cy="1132087"/>
            <a:chOff x="6169538" y="4149027"/>
            <a:chExt cx="5901201" cy="113208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61549D-8A76-4281-B6B1-3F2E35DF438E}"/>
                </a:ext>
              </a:extLst>
            </p:cNvPr>
            <p:cNvSpPr txBox="1"/>
            <p:nvPr/>
          </p:nvSpPr>
          <p:spPr>
            <a:xfrm>
              <a:off x="6169538" y="4203896"/>
              <a:ext cx="1423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জানু-১৫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31DBD1-4D51-415D-8C01-DE21C93EB96D}"/>
                </a:ext>
              </a:extLst>
            </p:cNvPr>
            <p:cNvSpPr txBox="1"/>
            <p:nvPr/>
          </p:nvSpPr>
          <p:spPr>
            <a:xfrm>
              <a:off x="7618127" y="4149027"/>
              <a:ext cx="44526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আসবাবপত্র              ১৫,০০০.০০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 	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BF0856-23EE-4B67-B677-B08B36C64682}"/>
              </a:ext>
            </a:extLst>
          </p:cNvPr>
          <p:cNvCxnSpPr/>
          <p:nvPr/>
        </p:nvCxnSpPr>
        <p:spPr>
          <a:xfrm>
            <a:off x="55967" y="6948823"/>
            <a:ext cx="11939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338E330-633B-4847-A1D9-E06A3F1FA65E}"/>
              </a:ext>
            </a:extLst>
          </p:cNvPr>
          <p:cNvSpPr txBox="1"/>
          <p:nvPr/>
        </p:nvSpPr>
        <p:spPr>
          <a:xfrm>
            <a:off x="4579137" y="5455416"/>
            <a:ext cx="752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২০,০০০.০০			         ২০,০০০.০০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A25477-4783-4658-BA94-B264E98261E3}"/>
              </a:ext>
            </a:extLst>
          </p:cNvPr>
          <p:cNvGrpSpPr/>
          <p:nvPr/>
        </p:nvGrpSpPr>
        <p:grpSpPr>
          <a:xfrm>
            <a:off x="6294055" y="5530763"/>
            <a:ext cx="5810103" cy="1125094"/>
            <a:chOff x="6294055" y="5530763"/>
            <a:chExt cx="5810103" cy="1125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EB18C3-5675-4867-A28E-357FE3FC15A7}"/>
                </a:ext>
              </a:extLst>
            </p:cNvPr>
            <p:cNvSpPr txBox="1"/>
            <p:nvPr/>
          </p:nvSpPr>
          <p:spPr>
            <a:xfrm>
              <a:off x="6294055" y="5530763"/>
              <a:ext cx="58101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ফেব্রু-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	                             ২০,০০০.০০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D19FB6-4D6E-4D8E-9C4E-EDE6711F5D92}"/>
                </a:ext>
              </a:extLst>
            </p:cNvPr>
            <p:cNvSpPr txBox="1"/>
            <p:nvPr/>
          </p:nvSpPr>
          <p:spPr>
            <a:xfrm>
              <a:off x="7465995" y="5989649"/>
              <a:ext cx="2324850" cy="66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729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ব্যলেন্স বি/ডি</a:t>
              </a:r>
              <a:endParaRPr lang="en-US" sz="4262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>
            <a:hlinkClick r:id="rId4" action="ppaction://hlinkfile"/>
            <a:extLst>
              <a:ext uri="{FF2B5EF4-FFF2-40B4-BE49-F238E27FC236}">
                <a16:creationId xmlns:a16="http://schemas.microsoft.com/office/drawing/2014/main" id="{A729B533-A289-48F8-9659-1D98E1D05488}"/>
              </a:ext>
            </a:extLst>
          </p:cNvPr>
          <p:cNvSpPr/>
          <p:nvPr/>
        </p:nvSpPr>
        <p:spPr>
          <a:xfrm>
            <a:off x="261809" y="214010"/>
            <a:ext cx="1781000" cy="7439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লিঙ্ক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8" name="Object 47">
            <a:hlinkClick r:id="" action="ppaction://ole?verb=0"/>
            <a:extLst>
              <a:ext uri="{FF2B5EF4-FFF2-40B4-BE49-F238E27FC236}">
                <a16:creationId xmlns:a16="http://schemas.microsoft.com/office/drawing/2014/main" id="{C8742157-45B4-4EBB-B042-1DBD80259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7088"/>
              </p:ext>
            </p:extLst>
          </p:nvPr>
        </p:nvGraphicFramePr>
        <p:xfrm>
          <a:off x="905692" y="1707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5" imgW="914570" imgH="771690" progId="Package">
                  <p:embed/>
                </p:oleObj>
              </mc:Choice>
              <mc:Fallback>
                <p:oleObj name="Packager Shell Object" showAsIcon="1" r:id="rId5" imgW="914570" imgH="771690" progId="Package">
                  <p:embed/>
                  <p:pic>
                    <p:nvPicPr>
                      <p:cNvPr id="29" name="Object 2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1831FB3-1FE3-42CE-BB71-9240FD48D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5692" y="1707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9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4FAB06E-83D2-4D2E-B330-7D0B4582681E}"/>
              </a:ext>
            </a:extLst>
          </p:cNvPr>
          <p:cNvGrpSpPr/>
          <p:nvPr/>
        </p:nvGrpSpPr>
        <p:grpSpPr>
          <a:xfrm>
            <a:off x="11643" y="792929"/>
            <a:ext cx="12023386" cy="3335718"/>
            <a:chOff x="1" y="1037518"/>
            <a:chExt cx="12023386" cy="33357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618E4D-E499-4597-A6DA-20D152757B28}"/>
                </a:ext>
              </a:extLst>
            </p:cNvPr>
            <p:cNvSpPr txBox="1"/>
            <p:nvPr/>
          </p:nvSpPr>
          <p:spPr>
            <a:xfrm>
              <a:off x="4495730" y="1909535"/>
              <a:ext cx="1529740" cy="59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D333B4-2968-4FE1-92F1-C4CBCEE7FBA8}"/>
                </a:ext>
              </a:extLst>
            </p:cNvPr>
            <p:cNvGrpSpPr/>
            <p:nvPr/>
          </p:nvGrpSpPr>
          <p:grpSpPr>
            <a:xfrm>
              <a:off x="1" y="1037518"/>
              <a:ext cx="12023386" cy="3335718"/>
              <a:chOff x="1" y="1037518"/>
              <a:chExt cx="12023386" cy="3335718"/>
            </a:xfrm>
          </p:grpSpPr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19086131-5649-43D2-906E-259D16EEDBC2}"/>
                  </a:ext>
                </a:extLst>
              </p:cNvPr>
              <p:cNvCxnSpPr/>
              <p:nvPr/>
            </p:nvCxnSpPr>
            <p:spPr>
              <a:xfrm>
                <a:off x="83950" y="1759945"/>
                <a:ext cx="119394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666E572-0C00-4E3F-A4AE-EC06FCF57120}"/>
                  </a:ext>
                </a:extLst>
              </p:cNvPr>
              <p:cNvCxnSpPr/>
              <p:nvPr/>
            </p:nvCxnSpPr>
            <p:spPr>
              <a:xfrm>
                <a:off x="55968" y="2632328"/>
                <a:ext cx="119394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D1ABF1BC-002A-4464-ABB2-306333259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1604" y="1773094"/>
                <a:ext cx="11358" cy="2461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8D6F2D3-54CB-43CE-AED6-4264711915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7468" y="1773095"/>
                <a:ext cx="3618" cy="2600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25EFD6-DEB6-41D1-9EB0-AE4D648E3C15}"/>
                  </a:ext>
                </a:extLst>
              </p:cNvPr>
              <p:cNvSpPr txBox="1"/>
              <p:nvPr/>
            </p:nvSpPr>
            <p:spPr>
              <a:xfrm>
                <a:off x="37312" y="1869411"/>
                <a:ext cx="1473775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17AEA-C5B5-4DD7-BCB9-F0EC177C4B0C}"/>
                  </a:ext>
                </a:extLst>
              </p:cNvPr>
              <p:cNvSpPr txBox="1"/>
              <p:nvPr/>
            </p:nvSpPr>
            <p:spPr>
              <a:xfrm>
                <a:off x="1512870" y="1848090"/>
                <a:ext cx="2891583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4012F9-C8C6-4AAB-AE0B-81E582D40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78630" y="1798772"/>
                <a:ext cx="13481" cy="24362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92356B6-2990-4C22-A7AC-D895CA8B59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0765" y="1773094"/>
                <a:ext cx="14639" cy="2461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D971C65-0CE1-4434-A83B-AB51CE173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0805" y="1773095"/>
                <a:ext cx="0" cy="24619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5A3748-8AD3-4D6E-88D6-D2147E49CF82}"/>
                  </a:ext>
                </a:extLst>
              </p:cNvPr>
              <p:cNvSpPr txBox="1"/>
              <p:nvPr/>
            </p:nvSpPr>
            <p:spPr>
              <a:xfrm>
                <a:off x="7224270" y="1869411"/>
                <a:ext cx="2891583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212B2CD-F418-4411-B730-94686B97CE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15853" y="1737496"/>
                <a:ext cx="42527" cy="24975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045A94-B5C3-4EB5-9227-2A795BFF14B7}"/>
                  </a:ext>
                </a:extLst>
              </p:cNvPr>
              <p:cNvSpPr txBox="1"/>
              <p:nvPr/>
            </p:nvSpPr>
            <p:spPr>
              <a:xfrm>
                <a:off x="6305516" y="1869411"/>
                <a:ext cx="1473775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C87FD4-9DD1-4E61-8DE9-7C23D97D8836}"/>
                  </a:ext>
                </a:extLst>
              </p:cNvPr>
              <p:cNvSpPr txBox="1"/>
              <p:nvPr/>
            </p:nvSpPr>
            <p:spPr>
              <a:xfrm>
                <a:off x="10459424" y="1886691"/>
                <a:ext cx="1529740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EF9AF8-8F54-49E9-A610-43110F99131F}"/>
                  </a:ext>
                </a:extLst>
              </p:cNvPr>
              <p:cNvSpPr txBox="1"/>
              <p:nvPr/>
            </p:nvSpPr>
            <p:spPr>
              <a:xfrm>
                <a:off x="1" y="1104026"/>
                <a:ext cx="1455119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ডেবিট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A93732-692E-4192-A2C1-101CAF512F9B}"/>
                  </a:ext>
                </a:extLst>
              </p:cNvPr>
              <p:cNvSpPr txBox="1"/>
              <p:nvPr/>
            </p:nvSpPr>
            <p:spPr>
              <a:xfrm>
                <a:off x="10372386" y="1037518"/>
                <a:ext cx="1455119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ক্রেডিট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530051-F233-4C13-BC1A-BC7D5116F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3495520"/>
                <a:ext cx="18319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DD4E0F6-DE03-431E-90EA-3CE8D8838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3894817"/>
                <a:ext cx="1866127" cy="1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FCB6D9E-3468-4E13-AF84-A982B30B4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4031450"/>
                <a:ext cx="18381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1D0AF2-3B3C-42D0-95FC-61B5DDFE3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8807" y="1798773"/>
                <a:ext cx="17982" cy="2436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5725F11-847D-4442-8019-3F79FB227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7242" y="1798771"/>
                <a:ext cx="0" cy="2436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7FB5E6-1451-4288-B5EA-55CD9FA6E6B7}"/>
                  </a:ext>
                </a:extLst>
              </p:cNvPr>
              <p:cNvSpPr txBox="1"/>
              <p:nvPr/>
            </p:nvSpPr>
            <p:spPr>
              <a:xfrm>
                <a:off x="3894491" y="1723801"/>
                <a:ext cx="565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জঃ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পৃঃ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DE4EFE-6739-47D5-BBA2-ECD155764CE8}"/>
                  </a:ext>
                </a:extLst>
              </p:cNvPr>
              <p:cNvSpPr txBox="1"/>
              <p:nvPr/>
            </p:nvSpPr>
            <p:spPr>
              <a:xfrm>
                <a:off x="9591380" y="1801331"/>
                <a:ext cx="565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জঃ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পৃঃ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3683678-9442-45FB-A411-08296FD64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5677" y="3378029"/>
                <a:ext cx="1519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FDCBFE4-E27F-47C9-89A9-F2C5F3135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2111" y="4006394"/>
                <a:ext cx="1591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DC07D4-E8B0-499B-807E-8BC16E0E73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5162" y="3900773"/>
                <a:ext cx="16194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E341EDA-28CC-46F6-8729-BD7E7474E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68" y="1759945"/>
                <a:ext cx="23083" cy="24750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470BE1A-3C7D-4D81-94C3-90DD5E19DE32}"/>
              </a:ext>
            </a:extLst>
          </p:cNvPr>
          <p:cNvSpPr txBox="1"/>
          <p:nvPr/>
        </p:nvSpPr>
        <p:spPr>
          <a:xfrm>
            <a:off x="4191729" y="973484"/>
            <a:ext cx="389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90E6D8-72F6-4240-BCCD-7A7469BA3B67}"/>
              </a:ext>
            </a:extLst>
          </p:cNvPr>
          <p:cNvSpPr txBox="1"/>
          <p:nvPr/>
        </p:nvSpPr>
        <p:spPr>
          <a:xfrm>
            <a:off x="2900911" y="214010"/>
            <a:ext cx="6809211" cy="7166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 হতে খতিয়ানে পোস্টিং করি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2F29625-18C1-47DD-BD6B-5D5C78E3D0E1}"/>
              </a:ext>
            </a:extLst>
          </p:cNvPr>
          <p:cNvGrpSpPr/>
          <p:nvPr/>
        </p:nvGrpSpPr>
        <p:grpSpPr>
          <a:xfrm>
            <a:off x="194041" y="2537438"/>
            <a:ext cx="5970529" cy="1077218"/>
            <a:chOff x="6119385" y="2933882"/>
            <a:chExt cx="5970529" cy="10772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72D357-98F0-4A48-91FB-11AAF8FBB013}"/>
                </a:ext>
              </a:extLst>
            </p:cNvPr>
            <p:cNvSpPr txBox="1"/>
            <p:nvPr/>
          </p:nvSpPr>
          <p:spPr>
            <a:xfrm>
              <a:off x="7637302" y="2940011"/>
              <a:ext cx="445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নগদান হিসাব	     ৫,০০০.০০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4809A3-2F49-440C-9FE6-ABDD696193E8}"/>
                </a:ext>
              </a:extLst>
            </p:cNvPr>
            <p:cNvSpPr txBox="1"/>
            <p:nvPr/>
          </p:nvSpPr>
          <p:spPr>
            <a:xfrm>
              <a:off x="6119385" y="2933882"/>
              <a:ext cx="1423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জানু-১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BF0856-23EE-4B67-B677-B08B36C64682}"/>
              </a:ext>
            </a:extLst>
          </p:cNvPr>
          <p:cNvCxnSpPr>
            <a:cxnSpLocks/>
          </p:cNvCxnSpPr>
          <p:nvPr/>
        </p:nvCxnSpPr>
        <p:spPr>
          <a:xfrm>
            <a:off x="51610" y="3989230"/>
            <a:ext cx="119434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338E330-633B-4847-A1D9-E06A3F1FA65E}"/>
              </a:ext>
            </a:extLst>
          </p:cNvPr>
          <p:cNvSpPr txBox="1"/>
          <p:nvPr/>
        </p:nvSpPr>
        <p:spPr>
          <a:xfrm>
            <a:off x="4540877" y="3180416"/>
            <a:ext cx="752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৫,০০০.০০			         ৫,০০০.০০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A25477-4783-4658-BA94-B264E98261E3}"/>
              </a:ext>
            </a:extLst>
          </p:cNvPr>
          <p:cNvGrpSpPr/>
          <p:nvPr/>
        </p:nvGrpSpPr>
        <p:grpSpPr>
          <a:xfrm>
            <a:off x="6216549" y="2280412"/>
            <a:ext cx="5810103" cy="1125094"/>
            <a:chOff x="6294055" y="5530763"/>
            <a:chExt cx="5810103" cy="1125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EB18C3-5675-4867-A28E-357FE3FC15A7}"/>
                </a:ext>
              </a:extLst>
            </p:cNvPr>
            <p:cNvSpPr txBox="1"/>
            <p:nvPr/>
          </p:nvSpPr>
          <p:spPr>
            <a:xfrm>
              <a:off x="6294055" y="5530763"/>
              <a:ext cx="58101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জানু-৩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	                             ৫,০০০.০০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D19FB6-4D6E-4D8E-9C4E-EDE6711F5D92}"/>
                </a:ext>
              </a:extLst>
            </p:cNvPr>
            <p:cNvSpPr txBox="1"/>
            <p:nvPr/>
          </p:nvSpPr>
          <p:spPr>
            <a:xfrm>
              <a:off x="7465995" y="5989649"/>
              <a:ext cx="2324850" cy="66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729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ব্যলেন্স সি/ডি</a:t>
              </a:r>
              <a:endParaRPr lang="en-US" sz="4262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CE01CC-25C4-4030-BEE7-EA2338F0F135}"/>
              </a:ext>
            </a:extLst>
          </p:cNvPr>
          <p:cNvGrpSpPr/>
          <p:nvPr/>
        </p:nvGrpSpPr>
        <p:grpSpPr>
          <a:xfrm>
            <a:off x="79823" y="4389179"/>
            <a:ext cx="12023386" cy="3197509"/>
            <a:chOff x="1" y="1037518"/>
            <a:chExt cx="12023386" cy="319750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116FE6C-D88D-460E-8220-6D4114217CBF}"/>
                </a:ext>
              </a:extLst>
            </p:cNvPr>
            <p:cNvSpPr txBox="1"/>
            <p:nvPr/>
          </p:nvSpPr>
          <p:spPr>
            <a:xfrm>
              <a:off x="4495730" y="1909535"/>
              <a:ext cx="1529740" cy="59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099495B-46C9-4BF4-B8F6-CEF5E98105DE}"/>
                </a:ext>
              </a:extLst>
            </p:cNvPr>
            <p:cNvGrpSpPr/>
            <p:nvPr/>
          </p:nvGrpSpPr>
          <p:grpSpPr>
            <a:xfrm>
              <a:off x="1" y="1037518"/>
              <a:ext cx="12023386" cy="3197509"/>
              <a:chOff x="1" y="1037518"/>
              <a:chExt cx="12023386" cy="3197509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2B9B8BB-80DA-4B05-8715-926282EF8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38" y="1773094"/>
                <a:ext cx="1193925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C34E718-4C4F-4139-8573-72981F1DD9D1}"/>
                  </a:ext>
                </a:extLst>
              </p:cNvPr>
              <p:cNvCxnSpPr/>
              <p:nvPr/>
            </p:nvCxnSpPr>
            <p:spPr>
              <a:xfrm>
                <a:off x="55968" y="2478683"/>
                <a:ext cx="119394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3BFE47C-3C51-4031-9764-0C881D29B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1604" y="1773094"/>
                <a:ext cx="11358" cy="2461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430AC7-57F7-40CB-B736-6A797E7469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398" y="1773095"/>
                <a:ext cx="24221" cy="24619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7CDD23-D3CB-4C06-AD69-95BCFE994641}"/>
                  </a:ext>
                </a:extLst>
              </p:cNvPr>
              <p:cNvSpPr txBox="1"/>
              <p:nvPr/>
            </p:nvSpPr>
            <p:spPr>
              <a:xfrm>
                <a:off x="37312" y="1869411"/>
                <a:ext cx="1473775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A2270E5-2AF8-4A56-9EDE-E85BC22A0D11}"/>
                  </a:ext>
                </a:extLst>
              </p:cNvPr>
              <p:cNvSpPr txBox="1"/>
              <p:nvPr/>
            </p:nvSpPr>
            <p:spPr>
              <a:xfrm>
                <a:off x="1512870" y="1848090"/>
                <a:ext cx="2891583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918144A-0862-4111-8B4D-E5B150D867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78630" y="1798772"/>
                <a:ext cx="13481" cy="24362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2BA1608-C800-4728-B6D1-E1A1D43665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0765" y="1773094"/>
                <a:ext cx="14639" cy="24619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9B5E363-F8BE-4486-B55C-DD4B786C4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0805" y="1773095"/>
                <a:ext cx="0" cy="24619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E82BD9D-832F-434A-B7CA-7556C2235E3A}"/>
                  </a:ext>
                </a:extLst>
              </p:cNvPr>
              <p:cNvSpPr txBox="1"/>
              <p:nvPr/>
            </p:nvSpPr>
            <p:spPr>
              <a:xfrm>
                <a:off x="7224270" y="1869411"/>
                <a:ext cx="2891583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0254B25-35FF-4112-A25D-C1842B8834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15853" y="1737496"/>
                <a:ext cx="42527" cy="24975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D9482F-F7A5-4211-96A1-8829FA01B804}"/>
                  </a:ext>
                </a:extLst>
              </p:cNvPr>
              <p:cNvSpPr txBox="1"/>
              <p:nvPr/>
            </p:nvSpPr>
            <p:spPr>
              <a:xfrm>
                <a:off x="6305516" y="1869411"/>
                <a:ext cx="1473775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F29884-37CA-4DA6-8391-0B7F95635C9C}"/>
                  </a:ext>
                </a:extLst>
              </p:cNvPr>
              <p:cNvSpPr txBox="1"/>
              <p:nvPr/>
            </p:nvSpPr>
            <p:spPr>
              <a:xfrm>
                <a:off x="10459424" y="1886691"/>
                <a:ext cx="1529740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78250E3-9823-4684-87E4-BA73E9838EEC}"/>
                  </a:ext>
                </a:extLst>
              </p:cNvPr>
              <p:cNvSpPr txBox="1"/>
              <p:nvPr/>
            </p:nvSpPr>
            <p:spPr>
              <a:xfrm>
                <a:off x="1" y="1104026"/>
                <a:ext cx="1455119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ডেবিট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5D50AA1-5B91-4398-B136-696E82ADDA8B}"/>
                  </a:ext>
                </a:extLst>
              </p:cNvPr>
              <p:cNvSpPr txBox="1"/>
              <p:nvPr/>
            </p:nvSpPr>
            <p:spPr>
              <a:xfrm>
                <a:off x="10372386" y="1037518"/>
                <a:ext cx="1455119" cy="59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ক্রেডিট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B1D3A6B-B314-45EC-A917-95AF7B262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3495520"/>
                <a:ext cx="18319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0223E2F-B8EB-4FA3-98D8-A4D06F796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3894817"/>
                <a:ext cx="1866127" cy="1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719D526-7697-4BBA-B677-2A7982C41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7260" y="4031450"/>
                <a:ext cx="18381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64482FE-4384-4B20-96C0-D6238D49E5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8807" y="1798773"/>
                <a:ext cx="17982" cy="2436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02948CB-369D-4641-99E7-08E0723537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7242" y="1798771"/>
                <a:ext cx="0" cy="2436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21AF1EA-A2D5-42DE-9749-A17AEC092197}"/>
                  </a:ext>
                </a:extLst>
              </p:cNvPr>
              <p:cNvSpPr txBox="1"/>
              <p:nvPr/>
            </p:nvSpPr>
            <p:spPr>
              <a:xfrm>
                <a:off x="3911222" y="1671864"/>
                <a:ext cx="565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জঃ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পৃঃ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E38BF5-632D-4C0F-9516-2AD85EB4D85C}"/>
                  </a:ext>
                </a:extLst>
              </p:cNvPr>
              <p:cNvSpPr txBox="1"/>
              <p:nvPr/>
            </p:nvSpPr>
            <p:spPr>
              <a:xfrm>
                <a:off x="9563965" y="1685108"/>
                <a:ext cx="565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জঃ</a:t>
                </a:r>
              </a:p>
              <a:p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পৃঃ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C374310-C200-4639-8B0C-16DE1F45E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5677" y="3378029"/>
                <a:ext cx="1519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5FF5A21-E849-40AF-9CEE-A127C4FE7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2111" y="4006394"/>
                <a:ext cx="1591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604E097-1F42-45CE-ACF5-869A53AE8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5162" y="3900773"/>
                <a:ext cx="16194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9D0570E-6BBF-4937-8C4D-A80A9FF52E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70" y="1759945"/>
                <a:ext cx="21824" cy="24750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8624EACA-B619-44B6-BA2A-100DB2448246}"/>
              </a:ext>
            </a:extLst>
          </p:cNvPr>
          <p:cNvSpPr txBox="1"/>
          <p:nvPr/>
        </p:nvSpPr>
        <p:spPr>
          <a:xfrm>
            <a:off x="4177714" y="4303994"/>
            <a:ext cx="389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হিসাব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2FD7D97-1667-48E6-B032-38BBA9326163}"/>
              </a:ext>
            </a:extLst>
          </p:cNvPr>
          <p:cNvGrpSpPr/>
          <p:nvPr/>
        </p:nvGrpSpPr>
        <p:grpSpPr>
          <a:xfrm>
            <a:off x="6200111" y="5702929"/>
            <a:ext cx="5903897" cy="1077218"/>
            <a:chOff x="12088144" y="2104458"/>
            <a:chExt cx="5903897" cy="1077218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9263D9-FBBA-467A-A60C-1597AC536841}"/>
                </a:ext>
              </a:extLst>
            </p:cNvPr>
            <p:cNvSpPr txBox="1"/>
            <p:nvPr/>
          </p:nvSpPr>
          <p:spPr>
            <a:xfrm>
              <a:off x="13539429" y="2311241"/>
              <a:ext cx="445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নগদান হিসাব	   ২০,০০০.০০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26630AA-6A60-4A7D-B91B-1DCBB866742D}"/>
                </a:ext>
              </a:extLst>
            </p:cNvPr>
            <p:cNvSpPr txBox="1"/>
            <p:nvPr/>
          </p:nvSpPr>
          <p:spPr>
            <a:xfrm>
              <a:off x="12088144" y="2104458"/>
              <a:ext cx="1423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জানু-১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29EB92E-6969-49F4-83BE-3563AF24DE7C}"/>
              </a:ext>
            </a:extLst>
          </p:cNvPr>
          <p:cNvCxnSpPr>
            <a:cxnSpLocks/>
          </p:cNvCxnSpPr>
          <p:nvPr/>
        </p:nvCxnSpPr>
        <p:spPr>
          <a:xfrm>
            <a:off x="115267" y="7586688"/>
            <a:ext cx="119434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9764C5D4-77F6-4EF1-906A-618C94D6A6CC}"/>
              </a:ext>
            </a:extLst>
          </p:cNvPr>
          <p:cNvSpPr txBox="1"/>
          <p:nvPr/>
        </p:nvSpPr>
        <p:spPr>
          <a:xfrm>
            <a:off x="4523687" y="6758334"/>
            <a:ext cx="752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1C34556-7E5B-4F85-8AB8-0B8C36C53D25}"/>
              </a:ext>
            </a:extLst>
          </p:cNvPr>
          <p:cNvGrpSpPr/>
          <p:nvPr/>
        </p:nvGrpSpPr>
        <p:grpSpPr>
          <a:xfrm>
            <a:off x="483958" y="5648534"/>
            <a:ext cx="5810103" cy="1151206"/>
            <a:chOff x="1969880" y="6130205"/>
            <a:chExt cx="5810103" cy="115120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EACAFEF-E9E2-4766-B5BE-F2E8E3DD647A}"/>
                </a:ext>
              </a:extLst>
            </p:cNvPr>
            <p:cNvSpPr txBox="1"/>
            <p:nvPr/>
          </p:nvSpPr>
          <p:spPr>
            <a:xfrm>
              <a:off x="1969880" y="6130205"/>
              <a:ext cx="58101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২০১৮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ফেব্রু-১ 	                             ২০,০০০.০০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9B09F83-9E7C-4E54-9E3B-ACF7F51EC910}"/>
                </a:ext>
              </a:extLst>
            </p:cNvPr>
            <p:cNvSpPr txBox="1"/>
            <p:nvPr/>
          </p:nvSpPr>
          <p:spPr>
            <a:xfrm>
              <a:off x="3205540" y="6615203"/>
              <a:ext cx="2324850" cy="66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729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ব্যলেন্স সি/ডি</a:t>
              </a:r>
              <a:endParaRPr lang="en-US" sz="4262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64BF019-4391-487E-99CD-61E3C6CE650A}"/>
              </a:ext>
            </a:extLst>
          </p:cNvPr>
          <p:cNvSpPr/>
          <p:nvPr/>
        </p:nvSpPr>
        <p:spPr>
          <a:xfrm>
            <a:off x="4583812" y="6689589"/>
            <a:ext cx="7502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২০,০০০.০০                                           ২০,০০০.০০</a:t>
            </a:r>
            <a:endParaRPr lang="en-US" sz="3200" dirty="0"/>
          </a:p>
        </p:txBody>
      </p:sp>
      <p:sp>
        <p:nvSpPr>
          <p:cNvPr id="16" name="Rectangle 15">
            <a:hlinkClick r:id="rId4" action="ppaction://hlinkfile"/>
            <a:extLst>
              <a:ext uri="{FF2B5EF4-FFF2-40B4-BE49-F238E27FC236}">
                <a16:creationId xmlns:a16="http://schemas.microsoft.com/office/drawing/2014/main" id="{FBF4380E-52C0-4402-8826-9FA6C07B545C}"/>
              </a:ext>
            </a:extLst>
          </p:cNvPr>
          <p:cNvSpPr/>
          <p:nvPr/>
        </p:nvSpPr>
        <p:spPr>
          <a:xfrm>
            <a:off x="38112" y="57934"/>
            <a:ext cx="1985220" cy="81652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জাবেদার  লিঙ্ক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9" name="Object 28">
            <a:hlinkClick r:id="" action="ppaction://ole?verb=0"/>
            <a:extLst>
              <a:ext uri="{FF2B5EF4-FFF2-40B4-BE49-F238E27FC236}">
                <a16:creationId xmlns:a16="http://schemas.microsoft.com/office/drawing/2014/main" id="{F1831FB3-1FE3-42CE-BB71-9240FD48D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00947"/>
              </p:ext>
            </p:extLst>
          </p:nvPr>
        </p:nvGraphicFramePr>
        <p:xfrm>
          <a:off x="905692" y="1707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5" imgW="914570" imgH="771690" progId="Package">
                  <p:embed/>
                </p:oleObj>
              </mc:Choice>
              <mc:Fallback>
                <p:oleObj name="Packager Shell Object" showAsIcon="1" r:id="rId5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5692" y="1707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5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63" grpId="0"/>
      <p:bldP spid="102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584" y="324612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 প্রাথমিকভাবে জাবেদায় লেখা হয় এবং জাবেদা হতে সারিবদ্ধ ও শ্রেণীবদ্ধভাবে ভিন্ন ভিন্ন শিরোনামের অধীনে সাজিয়ে যে স্থায়ী/পাকা বইতে লেখা হয় তাকে খতিয়ান বলে।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6144" y="206813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8ABAD-FBAD-4C3F-8481-5CA774504317}"/>
              </a:ext>
            </a:extLst>
          </p:cNvPr>
          <p:cNvSpPr/>
          <p:nvPr/>
        </p:nvSpPr>
        <p:spPr>
          <a:xfrm>
            <a:off x="2529191" y="5194570"/>
            <a:ext cx="7607030" cy="1284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65C54-18EC-4BE0-BDD7-08AE07422430}"/>
              </a:ext>
            </a:extLst>
          </p:cNvPr>
          <p:cNvSpPr txBox="1"/>
          <p:nvPr/>
        </p:nvSpPr>
        <p:spPr>
          <a:xfrm>
            <a:off x="3463047" y="5350213"/>
            <a:ext cx="618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বহুনির্বাচনী প্রশ্নের উত্তর 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09ECF655-151B-4AB5-9195-2FD714F03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8978"/>
              </p:ext>
            </p:extLst>
          </p:nvPr>
        </p:nvGraphicFramePr>
        <p:xfrm>
          <a:off x="8677477" y="54174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77477" y="541741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5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230" y="2560320"/>
            <a:ext cx="96692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লেনদেনসমুহ সুশৃংখলভাবে সাজিয়ে রাখা হয় বিদায়  খতিয়ান হতে মোট আয়, মোট ব্যয়, মোট সম্পদ ও মোট দায় সম্পর্কে ধারনা পাওয়া যায়। খতিয়ান উদ্বৃত্ত দ্বারা রেওয়ামিল ও আর্থিক বিবরণী তৈরী করা হয়। এজন্য ‘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খতিয়ানকে সকল বইয়ের রাজা বলা হয়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বলা হয়।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6DD2A-C47E-44F4-B452-B6F707156BBB}"/>
              </a:ext>
            </a:extLst>
          </p:cNvPr>
          <p:cNvSpPr/>
          <p:nvPr/>
        </p:nvSpPr>
        <p:spPr>
          <a:xfrm>
            <a:off x="1956561" y="933855"/>
            <a:ext cx="8266175" cy="93385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খতিয়ানকে সকল বইয়ের রাজা বলা হয় কেন?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53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133" y="2505587"/>
            <a:ext cx="6869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5531" y="3677055"/>
            <a:ext cx="743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দলে বিভক্ত হয়ে জাবেদা ও খতিয়ানের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করে পার্থক্য ছক আকারে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054" y="1318486"/>
            <a:ext cx="4072453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বলি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564" y="3351423"/>
            <a:ext cx="705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খতিয়ান বলতে কী বুঝায় 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খতিয়ানকে হিসাবের পাকা বই বলা হয় কেন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জাবেদা খতিয়ান তৈরীতে কি করে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9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573144" y="2640159"/>
            <a:ext cx="11033013" cy="136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7795" y="1517755"/>
            <a:ext cx="3852337" cy="10761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393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393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393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45618" y="814461"/>
            <a:ext cx="3820069" cy="3207216"/>
            <a:chOff x="2868829" y="762000"/>
            <a:chExt cx="3643185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3"/>
            </a:p>
          </p:txBody>
        </p:sp>
      </p:grpSp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E167F61C-2305-4105-BDD9-ADED5E360353}"/>
              </a:ext>
            </a:extLst>
          </p:cNvPr>
          <p:cNvSpPr/>
          <p:nvPr/>
        </p:nvSpPr>
        <p:spPr>
          <a:xfrm>
            <a:off x="9734304" y="6600080"/>
            <a:ext cx="1800652" cy="1843045"/>
          </a:xfrm>
          <a:custGeom>
            <a:avLst/>
            <a:gdLst>
              <a:gd name="connsiteX0" fmla="*/ 0 w 2062264"/>
              <a:gd name="connsiteY0" fmla="*/ 1662741 h 1662741"/>
              <a:gd name="connsiteX1" fmla="*/ 1031132 w 2062264"/>
              <a:gd name="connsiteY1" fmla="*/ 0 h 1662741"/>
              <a:gd name="connsiteX2" fmla="*/ 2062264 w 2062264"/>
              <a:gd name="connsiteY2" fmla="*/ 1662741 h 1662741"/>
              <a:gd name="connsiteX3" fmla="*/ 0 w 2062264"/>
              <a:gd name="connsiteY3" fmla="*/ 1662741 h 1662741"/>
              <a:gd name="connsiteX0" fmla="*/ 0 w 2101173"/>
              <a:gd name="connsiteY0" fmla="*/ 1721110 h 1721110"/>
              <a:gd name="connsiteX1" fmla="*/ 1070041 w 2101173"/>
              <a:gd name="connsiteY1" fmla="*/ 0 h 1721110"/>
              <a:gd name="connsiteX2" fmla="*/ 2101173 w 2101173"/>
              <a:gd name="connsiteY2" fmla="*/ 1662741 h 1721110"/>
              <a:gd name="connsiteX3" fmla="*/ 0 w 2101173"/>
              <a:gd name="connsiteY3" fmla="*/ 1721110 h 1721110"/>
              <a:gd name="connsiteX0" fmla="*/ 0 w 2062264"/>
              <a:gd name="connsiteY0" fmla="*/ 1721110 h 1740565"/>
              <a:gd name="connsiteX1" fmla="*/ 1070041 w 2062264"/>
              <a:gd name="connsiteY1" fmla="*/ 0 h 1740565"/>
              <a:gd name="connsiteX2" fmla="*/ 2062264 w 2062264"/>
              <a:gd name="connsiteY2" fmla="*/ 1740565 h 1740565"/>
              <a:gd name="connsiteX3" fmla="*/ 0 w 2062264"/>
              <a:gd name="connsiteY3" fmla="*/ 1721110 h 1740565"/>
              <a:gd name="connsiteX0" fmla="*/ 0 w 2062264"/>
              <a:gd name="connsiteY0" fmla="*/ 2012937 h 2032392"/>
              <a:gd name="connsiteX1" fmla="*/ 2003897 w 2062264"/>
              <a:gd name="connsiteY1" fmla="*/ 0 h 2032392"/>
              <a:gd name="connsiteX2" fmla="*/ 2062264 w 2062264"/>
              <a:gd name="connsiteY2" fmla="*/ 2032392 h 2032392"/>
              <a:gd name="connsiteX3" fmla="*/ 0 w 2062264"/>
              <a:gd name="connsiteY3" fmla="*/ 2012937 h 2032392"/>
              <a:gd name="connsiteX0" fmla="*/ 0 w 2062264"/>
              <a:gd name="connsiteY0" fmla="*/ 2012937 h 2032392"/>
              <a:gd name="connsiteX1" fmla="*/ 2003897 w 2062264"/>
              <a:gd name="connsiteY1" fmla="*/ 0 h 2032392"/>
              <a:gd name="connsiteX2" fmla="*/ 1931285 w 2062264"/>
              <a:gd name="connsiteY2" fmla="*/ 523546 h 2032392"/>
              <a:gd name="connsiteX3" fmla="*/ 2062264 w 2062264"/>
              <a:gd name="connsiteY3" fmla="*/ 2032392 h 2032392"/>
              <a:gd name="connsiteX4" fmla="*/ 0 w 2062264"/>
              <a:gd name="connsiteY4" fmla="*/ 2012937 h 2032392"/>
              <a:gd name="connsiteX0" fmla="*/ 0 w 2004433"/>
              <a:gd name="connsiteY0" fmla="*/ 2012937 h 2012937"/>
              <a:gd name="connsiteX1" fmla="*/ 2003897 w 2004433"/>
              <a:gd name="connsiteY1" fmla="*/ 0 h 2012937"/>
              <a:gd name="connsiteX2" fmla="*/ 1931285 w 2004433"/>
              <a:gd name="connsiteY2" fmla="*/ 523546 h 2012937"/>
              <a:gd name="connsiteX3" fmla="*/ 1867711 w 2004433"/>
              <a:gd name="connsiteY3" fmla="*/ 1876750 h 2012937"/>
              <a:gd name="connsiteX4" fmla="*/ 0 w 2004433"/>
              <a:gd name="connsiteY4" fmla="*/ 2012937 h 2012937"/>
              <a:gd name="connsiteX0" fmla="*/ 0 w 1931285"/>
              <a:gd name="connsiteY0" fmla="*/ 1915660 h 1915660"/>
              <a:gd name="connsiteX1" fmla="*/ 1789888 w 1931285"/>
              <a:gd name="connsiteY1" fmla="*/ 0 h 1915660"/>
              <a:gd name="connsiteX2" fmla="*/ 1931285 w 1931285"/>
              <a:gd name="connsiteY2" fmla="*/ 426269 h 1915660"/>
              <a:gd name="connsiteX3" fmla="*/ 1867711 w 1931285"/>
              <a:gd name="connsiteY3" fmla="*/ 1779473 h 1915660"/>
              <a:gd name="connsiteX4" fmla="*/ 0 w 1931285"/>
              <a:gd name="connsiteY4" fmla="*/ 1915660 h 1915660"/>
              <a:gd name="connsiteX0" fmla="*/ 0 w 1867711"/>
              <a:gd name="connsiteY0" fmla="*/ 1915660 h 1915660"/>
              <a:gd name="connsiteX1" fmla="*/ 1789888 w 1867711"/>
              <a:gd name="connsiteY1" fmla="*/ 0 h 1915660"/>
              <a:gd name="connsiteX2" fmla="*/ 1814553 w 1867711"/>
              <a:gd name="connsiteY2" fmla="*/ 445727 h 1915660"/>
              <a:gd name="connsiteX3" fmla="*/ 1867711 w 1867711"/>
              <a:gd name="connsiteY3" fmla="*/ 1779473 h 1915660"/>
              <a:gd name="connsiteX4" fmla="*/ 0 w 1867711"/>
              <a:gd name="connsiteY4" fmla="*/ 1915660 h 1915660"/>
              <a:gd name="connsiteX0" fmla="*/ 0 w 1809343"/>
              <a:gd name="connsiteY0" fmla="*/ 1798931 h 1798931"/>
              <a:gd name="connsiteX1" fmla="*/ 1731520 w 1809343"/>
              <a:gd name="connsiteY1" fmla="*/ 0 h 1798931"/>
              <a:gd name="connsiteX2" fmla="*/ 1756185 w 1809343"/>
              <a:gd name="connsiteY2" fmla="*/ 445727 h 1798931"/>
              <a:gd name="connsiteX3" fmla="*/ 1809343 w 1809343"/>
              <a:gd name="connsiteY3" fmla="*/ 1779473 h 1798931"/>
              <a:gd name="connsiteX4" fmla="*/ 0 w 1809343"/>
              <a:gd name="connsiteY4" fmla="*/ 1798931 h 1798931"/>
              <a:gd name="connsiteX0" fmla="*/ 0 w 1926337"/>
              <a:gd name="connsiteY0" fmla="*/ 1915663 h 1915663"/>
              <a:gd name="connsiteX1" fmla="*/ 1926073 w 1926337"/>
              <a:gd name="connsiteY1" fmla="*/ 0 h 1915663"/>
              <a:gd name="connsiteX2" fmla="*/ 1756185 w 1926337"/>
              <a:gd name="connsiteY2" fmla="*/ 562459 h 1915663"/>
              <a:gd name="connsiteX3" fmla="*/ 1809343 w 1926337"/>
              <a:gd name="connsiteY3" fmla="*/ 1896205 h 1915663"/>
              <a:gd name="connsiteX4" fmla="*/ 0 w 1926337"/>
              <a:gd name="connsiteY4" fmla="*/ 1915663 h 1915663"/>
              <a:gd name="connsiteX0" fmla="*/ 0 w 1809343"/>
              <a:gd name="connsiteY0" fmla="*/ 1798931 h 1798931"/>
              <a:gd name="connsiteX1" fmla="*/ 1653698 w 1809343"/>
              <a:gd name="connsiteY1" fmla="*/ 0 h 1798931"/>
              <a:gd name="connsiteX2" fmla="*/ 1756185 w 1809343"/>
              <a:gd name="connsiteY2" fmla="*/ 445727 h 1798931"/>
              <a:gd name="connsiteX3" fmla="*/ 1809343 w 1809343"/>
              <a:gd name="connsiteY3" fmla="*/ 1779473 h 1798931"/>
              <a:gd name="connsiteX4" fmla="*/ 0 w 1809343"/>
              <a:gd name="connsiteY4" fmla="*/ 1798931 h 1798931"/>
              <a:gd name="connsiteX0" fmla="*/ 0 w 1809343"/>
              <a:gd name="connsiteY0" fmla="*/ 1798931 h 1798931"/>
              <a:gd name="connsiteX1" fmla="*/ 1653698 w 1809343"/>
              <a:gd name="connsiteY1" fmla="*/ 0 h 1798931"/>
              <a:gd name="connsiteX2" fmla="*/ 1717274 w 1809343"/>
              <a:gd name="connsiteY2" fmla="*/ 484638 h 1798931"/>
              <a:gd name="connsiteX3" fmla="*/ 1809343 w 1809343"/>
              <a:gd name="connsiteY3" fmla="*/ 1779473 h 1798931"/>
              <a:gd name="connsiteX4" fmla="*/ 0 w 1809343"/>
              <a:gd name="connsiteY4" fmla="*/ 1798931 h 1798931"/>
              <a:gd name="connsiteX0" fmla="*/ 0 w 1809343"/>
              <a:gd name="connsiteY0" fmla="*/ 1798931 h 1798931"/>
              <a:gd name="connsiteX1" fmla="*/ 1653698 w 1809343"/>
              <a:gd name="connsiteY1" fmla="*/ 0 h 1798931"/>
              <a:gd name="connsiteX2" fmla="*/ 1659975 w 1809343"/>
              <a:gd name="connsiteY2" fmla="*/ 504075 h 1798931"/>
              <a:gd name="connsiteX3" fmla="*/ 1809343 w 1809343"/>
              <a:gd name="connsiteY3" fmla="*/ 1779473 h 1798931"/>
              <a:gd name="connsiteX4" fmla="*/ 0 w 1809343"/>
              <a:gd name="connsiteY4" fmla="*/ 1798931 h 1798931"/>
              <a:gd name="connsiteX0" fmla="*/ 0 w 1809343"/>
              <a:gd name="connsiteY0" fmla="*/ 1798931 h 1798931"/>
              <a:gd name="connsiteX1" fmla="*/ 1653698 w 1809343"/>
              <a:gd name="connsiteY1" fmla="*/ 0 h 1798931"/>
              <a:gd name="connsiteX2" fmla="*/ 1717274 w 1809343"/>
              <a:gd name="connsiteY2" fmla="*/ 445765 h 1798931"/>
              <a:gd name="connsiteX3" fmla="*/ 1809343 w 1809343"/>
              <a:gd name="connsiteY3" fmla="*/ 1779473 h 1798931"/>
              <a:gd name="connsiteX4" fmla="*/ 0 w 1809343"/>
              <a:gd name="connsiteY4" fmla="*/ 1798931 h 1798931"/>
              <a:gd name="connsiteX0" fmla="*/ 0 w 1864094"/>
              <a:gd name="connsiteY0" fmla="*/ 1876679 h 1876679"/>
              <a:gd name="connsiteX1" fmla="*/ 1863793 w 1864094"/>
              <a:gd name="connsiteY1" fmla="*/ 0 h 1876679"/>
              <a:gd name="connsiteX2" fmla="*/ 1717274 w 1864094"/>
              <a:gd name="connsiteY2" fmla="*/ 523513 h 1876679"/>
              <a:gd name="connsiteX3" fmla="*/ 1809343 w 1864094"/>
              <a:gd name="connsiteY3" fmla="*/ 1857221 h 1876679"/>
              <a:gd name="connsiteX4" fmla="*/ 0 w 1864094"/>
              <a:gd name="connsiteY4" fmla="*/ 1876679 h 1876679"/>
              <a:gd name="connsiteX0" fmla="*/ 0 w 1864249"/>
              <a:gd name="connsiteY0" fmla="*/ 1876679 h 1876679"/>
              <a:gd name="connsiteX1" fmla="*/ 1863793 w 1864249"/>
              <a:gd name="connsiteY1" fmla="*/ 0 h 1876679"/>
              <a:gd name="connsiteX2" fmla="*/ 1774572 w 1864249"/>
              <a:gd name="connsiteY2" fmla="*/ 523515 h 1876679"/>
              <a:gd name="connsiteX3" fmla="*/ 1809343 w 1864249"/>
              <a:gd name="connsiteY3" fmla="*/ 1857221 h 1876679"/>
              <a:gd name="connsiteX4" fmla="*/ 0 w 1864249"/>
              <a:gd name="connsiteY4" fmla="*/ 1876679 h 1876679"/>
              <a:gd name="connsiteX0" fmla="*/ 0 w 1809343"/>
              <a:gd name="connsiteY0" fmla="*/ 1876677 h 1876677"/>
              <a:gd name="connsiteX1" fmla="*/ 1768296 w 1809343"/>
              <a:gd name="connsiteY1" fmla="*/ 0 h 1876677"/>
              <a:gd name="connsiteX2" fmla="*/ 1774572 w 1809343"/>
              <a:gd name="connsiteY2" fmla="*/ 523513 h 1876677"/>
              <a:gd name="connsiteX3" fmla="*/ 1809343 w 1809343"/>
              <a:gd name="connsiteY3" fmla="*/ 1857219 h 1876677"/>
              <a:gd name="connsiteX4" fmla="*/ 0 w 1809343"/>
              <a:gd name="connsiteY4" fmla="*/ 1876677 h 187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343" h="1876677">
                <a:moveTo>
                  <a:pt x="0" y="1876677"/>
                </a:moveTo>
                <a:lnTo>
                  <a:pt x="1768296" y="0"/>
                </a:lnTo>
                <a:cubicBezTo>
                  <a:pt x="1776518" y="168030"/>
                  <a:pt x="1766350" y="355483"/>
                  <a:pt x="1774572" y="523513"/>
                </a:cubicBezTo>
                <a:lnTo>
                  <a:pt x="1809343" y="1857219"/>
                </a:lnTo>
                <a:lnTo>
                  <a:pt x="0" y="18766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3D357A-34B0-4EC2-BA98-80FDA70391F6}"/>
              </a:ext>
            </a:extLst>
          </p:cNvPr>
          <p:cNvGrpSpPr/>
          <p:nvPr/>
        </p:nvGrpSpPr>
        <p:grpSpPr>
          <a:xfrm>
            <a:off x="670072" y="636390"/>
            <a:ext cx="10864883" cy="7806735"/>
            <a:chOff x="670072" y="636390"/>
            <a:chExt cx="10864883" cy="7806735"/>
          </a:xfrm>
          <a:solidFill>
            <a:schemeClr val="accent2"/>
          </a:solidFill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08A2765-C89E-4114-AAD7-1A9E47849056}"/>
                </a:ext>
              </a:extLst>
            </p:cNvPr>
            <p:cNvSpPr/>
            <p:nvPr/>
          </p:nvSpPr>
          <p:spPr>
            <a:xfrm rot="16200000">
              <a:off x="9713108" y="657587"/>
              <a:ext cx="1843044" cy="1800651"/>
            </a:xfrm>
            <a:custGeom>
              <a:avLst/>
              <a:gdLst>
                <a:gd name="connsiteX0" fmla="*/ 0 w 2062264"/>
                <a:gd name="connsiteY0" fmla="*/ 1662741 h 1662741"/>
                <a:gd name="connsiteX1" fmla="*/ 1031132 w 2062264"/>
                <a:gd name="connsiteY1" fmla="*/ 0 h 1662741"/>
                <a:gd name="connsiteX2" fmla="*/ 2062264 w 2062264"/>
                <a:gd name="connsiteY2" fmla="*/ 1662741 h 1662741"/>
                <a:gd name="connsiteX3" fmla="*/ 0 w 2062264"/>
                <a:gd name="connsiteY3" fmla="*/ 1662741 h 1662741"/>
                <a:gd name="connsiteX0" fmla="*/ 0 w 2101173"/>
                <a:gd name="connsiteY0" fmla="*/ 1721110 h 1721110"/>
                <a:gd name="connsiteX1" fmla="*/ 1070041 w 2101173"/>
                <a:gd name="connsiteY1" fmla="*/ 0 h 1721110"/>
                <a:gd name="connsiteX2" fmla="*/ 2101173 w 2101173"/>
                <a:gd name="connsiteY2" fmla="*/ 1662741 h 1721110"/>
                <a:gd name="connsiteX3" fmla="*/ 0 w 2101173"/>
                <a:gd name="connsiteY3" fmla="*/ 1721110 h 1721110"/>
                <a:gd name="connsiteX0" fmla="*/ 0 w 2062264"/>
                <a:gd name="connsiteY0" fmla="*/ 1721110 h 1740565"/>
                <a:gd name="connsiteX1" fmla="*/ 1070041 w 2062264"/>
                <a:gd name="connsiteY1" fmla="*/ 0 h 1740565"/>
                <a:gd name="connsiteX2" fmla="*/ 2062264 w 2062264"/>
                <a:gd name="connsiteY2" fmla="*/ 1740565 h 1740565"/>
                <a:gd name="connsiteX3" fmla="*/ 0 w 2062264"/>
                <a:gd name="connsiteY3" fmla="*/ 1721110 h 1740565"/>
                <a:gd name="connsiteX0" fmla="*/ 0 w 2062264"/>
                <a:gd name="connsiteY0" fmla="*/ 2012937 h 2032392"/>
                <a:gd name="connsiteX1" fmla="*/ 2003897 w 2062264"/>
                <a:gd name="connsiteY1" fmla="*/ 0 h 2032392"/>
                <a:gd name="connsiteX2" fmla="*/ 2062264 w 2062264"/>
                <a:gd name="connsiteY2" fmla="*/ 2032392 h 2032392"/>
                <a:gd name="connsiteX3" fmla="*/ 0 w 2062264"/>
                <a:gd name="connsiteY3" fmla="*/ 2012937 h 2032392"/>
                <a:gd name="connsiteX0" fmla="*/ 0 w 2062264"/>
                <a:gd name="connsiteY0" fmla="*/ 2012937 h 2032392"/>
                <a:gd name="connsiteX1" fmla="*/ 2003897 w 2062264"/>
                <a:gd name="connsiteY1" fmla="*/ 0 h 2032392"/>
                <a:gd name="connsiteX2" fmla="*/ 1931285 w 2062264"/>
                <a:gd name="connsiteY2" fmla="*/ 523546 h 2032392"/>
                <a:gd name="connsiteX3" fmla="*/ 2062264 w 2062264"/>
                <a:gd name="connsiteY3" fmla="*/ 2032392 h 2032392"/>
                <a:gd name="connsiteX4" fmla="*/ 0 w 2062264"/>
                <a:gd name="connsiteY4" fmla="*/ 2012937 h 2032392"/>
                <a:gd name="connsiteX0" fmla="*/ 0 w 2004433"/>
                <a:gd name="connsiteY0" fmla="*/ 2012937 h 2012937"/>
                <a:gd name="connsiteX1" fmla="*/ 2003897 w 2004433"/>
                <a:gd name="connsiteY1" fmla="*/ 0 h 2012937"/>
                <a:gd name="connsiteX2" fmla="*/ 1931285 w 2004433"/>
                <a:gd name="connsiteY2" fmla="*/ 523546 h 2012937"/>
                <a:gd name="connsiteX3" fmla="*/ 1867711 w 2004433"/>
                <a:gd name="connsiteY3" fmla="*/ 1876750 h 2012937"/>
                <a:gd name="connsiteX4" fmla="*/ 0 w 2004433"/>
                <a:gd name="connsiteY4" fmla="*/ 2012937 h 2012937"/>
                <a:gd name="connsiteX0" fmla="*/ 0 w 1931285"/>
                <a:gd name="connsiteY0" fmla="*/ 1915660 h 1915660"/>
                <a:gd name="connsiteX1" fmla="*/ 1789888 w 1931285"/>
                <a:gd name="connsiteY1" fmla="*/ 0 h 1915660"/>
                <a:gd name="connsiteX2" fmla="*/ 1931285 w 1931285"/>
                <a:gd name="connsiteY2" fmla="*/ 426269 h 1915660"/>
                <a:gd name="connsiteX3" fmla="*/ 1867711 w 1931285"/>
                <a:gd name="connsiteY3" fmla="*/ 1779473 h 1915660"/>
                <a:gd name="connsiteX4" fmla="*/ 0 w 1931285"/>
                <a:gd name="connsiteY4" fmla="*/ 1915660 h 1915660"/>
                <a:gd name="connsiteX0" fmla="*/ 0 w 1867711"/>
                <a:gd name="connsiteY0" fmla="*/ 1915660 h 1915660"/>
                <a:gd name="connsiteX1" fmla="*/ 1789888 w 1867711"/>
                <a:gd name="connsiteY1" fmla="*/ 0 h 1915660"/>
                <a:gd name="connsiteX2" fmla="*/ 1814553 w 1867711"/>
                <a:gd name="connsiteY2" fmla="*/ 445727 h 1915660"/>
                <a:gd name="connsiteX3" fmla="*/ 1867711 w 1867711"/>
                <a:gd name="connsiteY3" fmla="*/ 1779473 h 1915660"/>
                <a:gd name="connsiteX4" fmla="*/ 0 w 1867711"/>
                <a:gd name="connsiteY4" fmla="*/ 1915660 h 1915660"/>
                <a:gd name="connsiteX0" fmla="*/ 0 w 1809343"/>
                <a:gd name="connsiteY0" fmla="*/ 1798931 h 1798931"/>
                <a:gd name="connsiteX1" fmla="*/ 1731520 w 1809343"/>
                <a:gd name="connsiteY1" fmla="*/ 0 h 1798931"/>
                <a:gd name="connsiteX2" fmla="*/ 1756185 w 1809343"/>
                <a:gd name="connsiteY2" fmla="*/ 445727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926337"/>
                <a:gd name="connsiteY0" fmla="*/ 1915663 h 1915663"/>
                <a:gd name="connsiteX1" fmla="*/ 1926073 w 1926337"/>
                <a:gd name="connsiteY1" fmla="*/ 0 h 1915663"/>
                <a:gd name="connsiteX2" fmla="*/ 1756185 w 1926337"/>
                <a:gd name="connsiteY2" fmla="*/ 562459 h 1915663"/>
                <a:gd name="connsiteX3" fmla="*/ 1809343 w 1926337"/>
                <a:gd name="connsiteY3" fmla="*/ 1896205 h 1915663"/>
                <a:gd name="connsiteX4" fmla="*/ 0 w 1926337"/>
                <a:gd name="connsiteY4" fmla="*/ 1915663 h 1915663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56185 w 1809343"/>
                <a:gd name="connsiteY2" fmla="*/ 445727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17274 w 1809343"/>
                <a:gd name="connsiteY2" fmla="*/ 484638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659975 w 1809343"/>
                <a:gd name="connsiteY2" fmla="*/ 504075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17274 w 1809343"/>
                <a:gd name="connsiteY2" fmla="*/ 445765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64094"/>
                <a:gd name="connsiteY0" fmla="*/ 1876679 h 1876679"/>
                <a:gd name="connsiteX1" fmla="*/ 1863793 w 1864094"/>
                <a:gd name="connsiteY1" fmla="*/ 0 h 1876679"/>
                <a:gd name="connsiteX2" fmla="*/ 1717274 w 1864094"/>
                <a:gd name="connsiteY2" fmla="*/ 523513 h 1876679"/>
                <a:gd name="connsiteX3" fmla="*/ 1809343 w 1864094"/>
                <a:gd name="connsiteY3" fmla="*/ 1857221 h 1876679"/>
                <a:gd name="connsiteX4" fmla="*/ 0 w 1864094"/>
                <a:gd name="connsiteY4" fmla="*/ 1876679 h 1876679"/>
                <a:gd name="connsiteX0" fmla="*/ 0 w 1864249"/>
                <a:gd name="connsiteY0" fmla="*/ 1876679 h 1876679"/>
                <a:gd name="connsiteX1" fmla="*/ 1863793 w 1864249"/>
                <a:gd name="connsiteY1" fmla="*/ 0 h 1876679"/>
                <a:gd name="connsiteX2" fmla="*/ 1774572 w 1864249"/>
                <a:gd name="connsiteY2" fmla="*/ 523515 h 1876679"/>
                <a:gd name="connsiteX3" fmla="*/ 1809343 w 1864249"/>
                <a:gd name="connsiteY3" fmla="*/ 1857221 h 1876679"/>
                <a:gd name="connsiteX4" fmla="*/ 0 w 1864249"/>
                <a:gd name="connsiteY4" fmla="*/ 1876679 h 1876679"/>
                <a:gd name="connsiteX0" fmla="*/ 0 w 1809343"/>
                <a:gd name="connsiteY0" fmla="*/ 1876677 h 1876677"/>
                <a:gd name="connsiteX1" fmla="*/ 1768296 w 1809343"/>
                <a:gd name="connsiteY1" fmla="*/ 0 h 1876677"/>
                <a:gd name="connsiteX2" fmla="*/ 1774572 w 1809343"/>
                <a:gd name="connsiteY2" fmla="*/ 523513 h 1876677"/>
                <a:gd name="connsiteX3" fmla="*/ 1809343 w 1809343"/>
                <a:gd name="connsiteY3" fmla="*/ 1857219 h 1876677"/>
                <a:gd name="connsiteX4" fmla="*/ 0 w 1809343"/>
                <a:gd name="connsiteY4" fmla="*/ 1876677 h 18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343" h="1876677">
                  <a:moveTo>
                    <a:pt x="0" y="1876677"/>
                  </a:moveTo>
                  <a:lnTo>
                    <a:pt x="1768296" y="0"/>
                  </a:lnTo>
                  <a:cubicBezTo>
                    <a:pt x="1776518" y="168030"/>
                    <a:pt x="1766350" y="355483"/>
                    <a:pt x="1774572" y="523513"/>
                  </a:cubicBezTo>
                  <a:lnTo>
                    <a:pt x="1809343" y="1857219"/>
                  </a:lnTo>
                  <a:lnTo>
                    <a:pt x="0" y="1876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8">
              <a:extLst>
                <a:ext uri="{FF2B5EF4-FFF2-40B4-BE49-F238E27FC236}">
                  <a16:creationId xmlns:a16="http://schemas.microsoft.com/office/drawing/2014/main" id="{47115C4A-E80B-4682-96BB-72E727C835E1}"/>
                </a:ext>
              </a:extLst>
            </p:cNvPr>
            <p:cNvSpPr/>
            <p:nvPr/>
          </p:nvSpPr>
          <p:spPr>
            <a:xfrm rot="10800000">
              <a:off x="670074" y="636390"/>
              <a:ext cx="1843044" cy="1800651"/>
            </a:xfrm>
            <a:custGeom>
              <a:avLst/>
              <a:gdLst>
                <a:gd name="connsiteX0" fmla="*/ 0 w 2062264"/>
                <a:gd name="connsiteY0" fmla="*/ 1662741 h 1662741"/>
                <a:gd name="connsiteX1" fmla="*/ 1031132 w 2062264"/>
                <a:gd name="connsiteY1" fmla="*/ 0 h 1662741"/>
                <a:gd name="connsiteX2" fmla="*/ 2062264 w 2062264"/>
                <a:gd name="connsiteY2" fmla="*/ 1662741 h 1662741"/>
                <a:gd name="connsiteX3" fmla="*/ 0 w 2062264"/>
                <a:gd name="connsiteY3" fmla="*/ 1662741 h 1662741"/>
                <a:gd name="connsiteX0" fmla="*/ 0 w 2101173"/>
                <a:gd name="connsiteY0" fmla="*/ 1721110 h 1721110"/>
                <a:gd name="connsiteX1" fmla="*/ 1070041 w 2101173"/>
                <a:gd name="connsiteY1" fmla="*/ 0 h 1721110"/>
                <a:gd name="connsiteX2" fmla="*/ 2101173 w 2101173"/>
                <a:gd name="connsiteY2" fmla="*/ 1662741 h 1721110"/>
                <a:gd name="connsiteX3" fmla="*/ 0 w 2101173"/>
                <a:gd name="connsiteY3" fmla="*/ 1721110 h 1721110"/>
                <a:gd name="connsiteX0" fmla="*/ 0 w 2062264"/>
                <a:gd name="connsiteY0" fmla="*/ 1721110 h 1740565"/>
                <a:gd name="connsiteX1" fmla="*/ 1070041 w 2062264"/>
                <a:gd name="connsiteY1" fmla="*/ 0 h 1740565"/>
                <a:gd name="connsiteX2" fmla="*/ 2062264 w 2062264"/>
                <a:gd name="connsiteY2" fmla="*/ 1740565 h 1740565"/>
                <a:gd name="connsiteX3" fmla="*/ 0 w 2062264"/>
                <a:gd name="connsiteY3" fmla="*/ 1721110 h 1740565"/>
                <a:gd name="connsiteX0" fmla="*/ 0 w 2062264"/>
                <a:gd name="connsiteY0" fmla="*/ 2012937 h 2032392"/>
                <a:gd name="connsiteX1" fmla="*/ 2003897 w 2062264"/>
                <a:gd name="connsiteY1" fmla="*/ 0 h 2032392"/>
                <a:gd name="connsiteX2" fmla="*/ 2062264 w 2062264"/>
                <a:gd name="connsiteY2" fmla="*/ 2032392 h 2032392"/>
                <a:gd name="connsiteX3" fmla="*/ 0 w 2062264"/>
                <a:gd name="connsiteY3" fmla="*/ 2012937 h 2032392"/>
                <a:gd name="connsiteX0" fmla="*/ 0 w 2062264"/>
                <a:gd name="connsiteY0" fmla="*/ 2012937 h 2032392"/>
                <a:gd name="connsiteX1" fmla="*/ 2003897 w 2062264"/>
                <a:gd name="connsiteY1" fmla="*/ 0 h 2032392"/>
                <a:gd name="connsiteX2" fmla="*/ 1931285 w 2062264"/>
                <a:gd name="connsiteY2" fmla="*/ 523546 h 2032392"/>
                <a:gd name="connsiteX3" fmla="*/ 2062264 w 2062264"/>
                <a:gd name="connsiteY3" fmla="*/ 2032392 h 2032392"/>
                <a:gd name="connsiteX4" fmla="*/ 0 w 2062264"/>
                <a:gd name="connsiteY4" fmla="*/ 2012937 h 2032392"/>
                <a:gd name="connsiteX0" fmla="*/ 0 w 2004433"/>
                <a:gd name="connsiteY0" fmla="*/ 2012937 h 2012937"/>
                <a:gd name="connsiteX1" fmla="*/ 2003897 w 2004433"/>
                <a:gd name="connsiteY1" fmla="*/ 0 h 2012937"/>
                <a:gd name="connsiteX2" fmla="*/ 1931285 w 2004433"/>
                <a:gd name="connsiteY2" fmla="*/ 523546 h 2012937"/>
                <a:gd name="connsiteX3" fmla="*/ 1867711 w 2004433"/>
                <a:gd name="connsiteY3" fmla="*/ 1876750 h 2012937"/>
                <a:gd name="connsiteX4" fmla="*/ 0 w 2004433"/>
                <a:gd name="connsiteY4" fmla="*/ 2012937 h 2012937"/>
                <a:gd name="connsiteX0" fmla="*/ 0 w 1931285"/>
                <a:gd name="connsiteY0" fmla="*/ 1915660 h 1915660"/>
                <a:gd name="connsiteX1" fmla="*/ 1789888 w 1931285"/>
                <a:gd name="connsiteY1" fmla="*/ 0 h 1915660"/>
                <a:gd name="connsiteX2" fmla="*/ 1931285 w 1931285"/>
                <a:gd name="connsiteY2" fmla="*/ 426269 h 1915660"/>
                <a:gd name="connsiteX3" fmla="*/ 1867711 w 1931285"/>
                <a:gd name="connsiteY3" fmla="*/ 1779473 h 1915660"/>
                <a:gd name="connsiteX4" fmla="*/ 0 w 1931285"/>
                <a:gd name="connsiteY4" fmla="*/ 1915660 h 1915660"/>
                <a:gd name="connsiteX0" fmla="*/ 0 w 1867711"/>
                <a:gd name="connsiteY0" fmla="*/ 1915660 h 1915660"/>
                <a:gd name="connsiteX1" fmla="*/ 1789888 w 1867711"/>
                <a:gd name="connsiteY1" fmla="*/ 0 h 1915660"/>
                <a:gd name="connsiteX2" fmla="*/ 1814553 w 1867711"/>
                <a:gd name="connsiteY2" fmla="*/ 445727 h 1915660"/>
                <a:gd name="connsiteX3" fmla="*/ 1867711 w 1867711"/>
                <a:gd name="connsiteY3" fmla="*/ 1779473 h 1915660"/>
                <a:gd name="connsiteX4" fmla="*/ 0 w 1867711"/>
                <a:gd name="connsiteY4" fmla="*/ 1915660 h 1915660"/>
                <a:gd name="connsiteX0" fmla="*/ 0 w 1809343"/>
                <a:gd name="connsiteY0" fmla="*/ 1798931 h 1798931"/>
                <a:gd name="connsiteX1" fmla="*/ 1731520 w 1809343"/>
                <a:gd name="connsiteY1" fmla="*/ 0 h 1798931"/>
                <a:gd name="connsiteX2" fmla="*/ 1756185 w 1809343"/>
                <a:gd name="connsiteY2" fmla="*/ 445727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926337"/>
                <a:gd name="connsiteY0" fmla="*/ 1915663 h 1915663"/>
                <a:gd name="connsiteX1" fmla="*/ 1926073 w 1926337"/>
                <a:gd name="connsiteY1" fmla="*/ 0 h 1915663"/>
                <a:gd name="connsiteX2" fmla="*/ 1756185 w 1926337"/>
                <a:gd name="connsiteY2" fmla="*/ 562459 h 1915663"/>
                <a:gd name="connsiteX3" fmla="*/ 1809343 w 1926337"/>
                <a:gd name="connsiteY3" fmla="*/ 1896205 h 1915663"/>
                <a:gd name="connsiteX4" fmla="*/ 0 w 1926337"/>
                <a:gd name="connsiteY4" fmla="*/ 1915663 h 1915663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56185 w 1809343"/>
                <a:gd name="connsiteY2" fmla="*/ 445727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17274 w 1809343"/>
                <a:gd name="connsiteY2" fmla="*/ 484638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659975 w 1809343"/>
                <a:gd name="connsiteY2" fmla="*/ 504075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17274 w 1809343"/>
                <a:gd name="connsiteY2" fmla="*/ 445765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64094"/>
                <a:gd name="connsiteY0" fmla="*/ 1876679 h 1876679"/>
                <a:gd name="connsiteX1" fmla="*/ 1863793 w 1864094"/>
                <a:gd name="connsiteY1" fmla="*/ 0 h 1876679"/>
                <a:gd name="connsiteX2" fmla="*/ 1717274 w 1864094"/>
                <a:gd name="connsiteY2" fmla="*/ 523513 h 1876679"/>
                <a:gd name="connsiteX3" fmla="*/ 1809343 w 1864094"/>
                <a:gd name="connsiteY3" fmla="*/ 1857221 h 1876679"/>
                <a:gd name="connsiteX4" fmla="*/ 0 w 1864094"/>
                <a:gd name="connsiteY4" fmla="*/ 1876679 h 1876679"/>
                <a:gd name="connsiteX0" fmla="*/ 0 w 1864249"/>
                <a:gd name="connsiteY0" fmla="*/ 1876679 h 1876679"/>
                <a:gd name="connsiteX1" fmla="*/ 1863793 w 1864249"/>
                <a:gd name="connsiteY1" fmla="*/ 0 h 1876679"/>
                <a:gd name="connsiteX2" fmla="*/ 1774572 w 1864249"/>
                <a:gd name="connsiteY2" fmla="*/ 523515 h 1876679"/>
                <a:gd name="connsiteX3" fmla="*/ 1809343 w 1864249"/>
                <a:gd name="connsiteY3" fmla="*/ 1857221 h 1876679"/>
                <a:gd name="connsiteX4" fmla="*/ 0 w 1864249"/>
                <a:gd name="connsiteY4" fmla="*/ 1876679 h 1876679"/>
                <a:gd name="connsiteX0" fmla="*/ 0 w 1809343"/>
                <a:gd name="connsiteY0" fmla="*/ 1876677 h 1876677"/>
                <a:gd name="connsiteX1" fmla="*/ 1768296 w 1809343"/>
                <a:gd name="connsiteY1" fmla="*/ 0 h 1876677"/>
                <a:gd name="connsiteX2" fmla="*/ 1774572 w 1809343"/>
                <a:gd name="connsiteY2" fmla="*/ 523513 h 1876677"/>
                <a:gd name="connsiteX3" fmla="*/ 1809343 w 1809343"/>
                <a:gd name="connsiteY3" fmla="*/ 1857219 h 1876677"/>
                <a:gd name="connsiteX4" fmla="*/ 0 w 1809343"/>
                <a:gd name="connsiteY4" fmla="*/ 1876677 h 18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343" h="1876677">
                  <a:moveTo>
                    <a:pt x="0" y="1876677"/>
                  </a:moveTo>
                  <a:lnTo>
                    <a:pt x="1768296" y="0"/>
                  </a:lnTo>
                  <a:cubicBezTo>
                    <a:pt x="1776518" y="168030"/>
                    <a:pt x="1766350" y="355483"/>
                    <a:pt x="1774572" y="523513"/>
                  </a:cubicBezTo>
                  <a:lnTo>
                    <a:pt x="1809343" y="1857219"/>
                  </a:lnTo>
                  <a:lnTo>
                    <a:pt x="0" y="1876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8">
              <a:extLst>
                <a:ext uri="{FF2B5EF4-FFF2-40B4-BE49-F238E27FC236}">
                  <a16:creationId xmlns:a16="http://schemas.microsoft.com/office/drawing/2014/main" id="{5E47F920-3026-4E74-9265-8CE5AAF62719}"/>
                </a:ext>
              </a:extLst>
            </p:cNvPr>
            <p:cNvSpPr/>
            <p:nvPr/>
          </p:nvSpPr>
          <p:spPr>
            <a:xfrm rot="5400000">
              <a:off x="648876" y="6621277"/>
              <a:ext cx="1843044" cy="1800651"/>
            </a:xfrm>
            <a:custGeom>
              <a:avLst/>
              <a:gdLst>
                <a:gd name="connsiteX0" fmla="*/ 0 w 2062264"/>
                <a:gd name="connsiteY0" fmla="*/ 1662741 h 1662741"/>
                <a:gd name="connsiteX1" fmla="*/ 1031132 w 2062264"/>
                <a:gd name="connsiteY1" fmla="*/ 0 h 1662741"/>
                <a:gd name="connsiteX2" fmla="*/ 2062264 w 2062264"/>
                <a:gd name="connsiteY2" fmla="*/ 1662741 h 1662741"/>
                <a:gd name="connsiteX3" fmla="*/ 0 w 2062264"/>
                <a:gd name="connsiteY3" fmla="*/ 1662741 h 1662741"/>
                <a:gd name="connsiteX0" fmla="*/ 0 w 2101173"/>
                <a:gd name="connsiteY0" fmla="*/ 1721110 h 1721110"/>
                <a:gd name="connsiteX1" fmla="*/ 1070041 w 2101173"/>
                <a:gd name="connsiteY1" fmla="*/ 0 h 1721110"/>
                <a:gd name="connsiteX2" fmla="*/ 2101173 w 2101173"/>
                <a:gd name="connsiteY2" fmla="*/ 1662741 h 1721110"/>
                <a:gd name="connsiteX3" fmla="*/ 0 w 2101173"/>
                <a:gd name="connsiteY3" fmla="*/ 1721110 h 1721110"/>
                <a:gd name="connsiteX0" fmla="*/ 0 w 2062264"/>
                <a:gd name="connsiteY0" fmla="*/ 1721110 h 1740565"/>
                <a:gd name="connsiteX1" fmla="*/ 1070041 w 2062264"/>
                <a:gd name="connsiteY1" fmla="*/ 0 h 1740565"/>
                <a:gd name="connsiteX2" fmla="*/ 2062264 w 2062264"/>
                <a:gd name="connsiteY2" fmla="*/ 1740565 h 1740565"/>
                <a:gd name="connsiteX3" fmla="*/ 0 w 2062264"/>
                <a:gd name="connsiteY3" fmla="*/ 1721110 h 1740565"/>
                <a:gd name="connsiteX0" fmla="*/ 0 w 2062264"/>
                <a:gd name="connsiteY0" fmla="*/ 2012937 h 2032392"/>
                <a:gd name="connsiteX1" fmla="*/ 2003897 w 2062264"/>
                <a:gd name="connsiteY1" fmla="*/ 0 h 2032392"/>
                <a:gd name="connsiteX2" fmla="*/ 2062264 w 2062264"/>
                <a:gd name="connsiteY2" fmla="*/ 2032392 h 2032392"/>
                <a:gd name="connsiteX3" fmla="*/ 0 w 2062264"/>
                <a:gd name="connsiteY3" fmla="*/ 2012937 h 2032392"/>
                <a:gd name="connsiteX0" fmla="*/ 0 w 2062264"/>
                <a:gd name="connsiteY0" fmla="*/ 2012937 h 2032392"/>
                <a:gd name="connsiteX1" fmla="*/ 2003897 w 2062264"/>
                <a:gd name="connsiteY1" fmla="*/ 0 h 2032392"/>
                <a:gd name="connsiteX2" fmla="*/ 1931285 w 2062264"/>
                <a:gd name="connsiteY2" fmla="*/ 523546 h 2032392"/>
                <a:gd name="connsiteX3" fmla="*/ 2062264 w 2062264"/>
                <a:gd name="connsiteY3" fmla="*/ 2032392 h 2032392"/>
                <a:gd name="connsiteX4" fmla="*/ 0 w 2062264"/>
                <a:gd name="connsiteY4" fmla="*/ 2012937 h 2032392"/>
                <a:gd name="connsiteX0" fmla="*/ 0 w 2004433"/>
                <a:gd name="connsiteY0" fmla="*/ 2012937 h 2012937"/>
                <a:gd name="connsiteX1" fmla="*/ 2003897 w 2004433"/>
                <a:gd name="connsiteY1" fmla="*/ 0 h 2012937"/>
                <a:gd name="connsiteX2" fmla="*/ 1931285 w 2004433"/>
                <a:gd name="connsiteY2" fmla="*/ 523546 h 2012937"/>
                <a:gd name="connsiteX3" fmla="*/ 1867711 w 2004433"/>
                <a:gd name="connsiteY3" fmla="*/ 1876750 h 2012937"/>
                <a:gd name="connsiteX4" fmla="*/ 0 w 2004433"/>
                <a:gd name="connsiteY4" fmla="*/ 2012937 h 2012937"/>
                <a:gd name="connsiteX0" fmla="*/ 0 w 1931285"/>
                <a:gd name="connsiteY0" fmla="*/ 1915660 h 1915660"/>
                <a:gd name="connsiteX1" fmla="*/ 1789888 w 1931285"/>
                <a:gd name="connsiteY1" fmla="*/ 0 h 1915660"/>
                <a:gd name="connsiteX2" fmla="*/ 1931285 w 1931285"/>
                <a:gd name="connsiteY2" fmla="*/ 426269 h 1915660"/>
                <a:gd name="connsiteX3" fmla="*/ 1867711 w 1931285"/>
                <a:gd name="connsiteY3" fmla="*/ 1779473 h 1915660"/>
                <a:gd name="connsiteX4" fmla="*/ 0 w 1931285"/>
                <a:gd name="connsiteY4" fmla="*/ 1915660 h 1915660"/>
                <a:gd name="connsiteX0" fmla="*/ 0 w 1867711"/>
                <a:gd name="connsiteY0" fmla="*/ 1915660 h 1915660"/>
                <a:gd name="connsiteX1" fmla="*/ 1789888 w 1867711"/>
                <a:gd name="connsiteY1" fmla="*/ 0 h 1915660"/>
                <a:gd name="connsiteX2" fmla="*/ 1814553 w 1867711"/>
                <a:gd name="connsiteY2" fmla="*/ 445727 h 1915660"/>
                <a:gd name="connsiteX3" fmla="*/ 1867711 w 1867711"/>
                <a:gd name="connsiteY3" fmla="*/ 1779473 h 1915660"/>
                <a:gd name="connsiteX4" fmla="*/ 0 w 1867711"/>
                <a:gd name="connsiteY4" fmla="*/ 1915660 h 1915660"/>
                <a:gd name="connsiteX0" fmla="*/ 0 w 1809343"/>
                <a:gd name="connsiteY0" fmla="*/ 1798931 h 1798931"/>
                <a:gd name="connsiteX1" fmla="*/ 1731520 w 1809343"/>
                <a:gd name="connsiteY1" fmla="*/ 0 h 1798931"/>
                <a:gd name="connsiteX2" fmla="*/ 1756185 w 1809343"/>
                <a:gd name="connsiteY2" fmla="*/ 445727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926337"/>
                <a:gd name="connsiteY0" fmla="*/ 1915663 h 1915663"/>
                <a:gd name="connsiteX1" fmla="*/ 1926073 w 1926337"/>
                <a:gd name="connsiteY1" fmla="*/ 0 h 1915663"/>
                <a:gd name="connsiteX2" fmla="*/ 1756185 w 1926337"/>
                <a:gd name="connsiteY2" fmla="*/ 562459 h 1915663"/>
                <a:gd name="connsiteX3" fmla="*/ 1809343 w 1926337"/>
                <a:gd name="connsiteY3" fmla="*/ 1896205 h 1915663"/>
                <a:gd name="connsiteX4" fmla="*/ 0 w 1926337"/>
                <a:gd name="connsiteY4" fmla="*/ 1915663 h 1915663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56185 w 1809343"/>
                <a:gd name="connsiteY2" fmla="*/ 445727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17274 w 1809343"/>
                <a:gd name="connsiteY2" fmla="*/ 484638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659975 w 1809343"/>
                <a:gd name="connsiteY2" fmla="*/ 504075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09343"/>
                <a:gd name="connsiteY0" fmla="*/ 1798931 h 1798931"/>
                <a:gd name="connsiteX1" fmla="*/ 1653698 w 1809343"/>
                <a:gd name="connsiteY1" fmla="*/ 0 h 1798931"/>
                <a:gd name="connsiteX2" fmla="*/ 1717274 w 1809343"/>
                <a:gd name="connsiteY2" fmla="*/ 445765 h 1798931"/>
                <a:gd name="connsiteX3" fmla="*/ 1809343 w 1809343"/>
                <a:gd name="connsiteY3" fmla="*/ 1779473 h 1798931"/>
                <a:gd name="connsiteX4" fmla="*/ 0 w 1809343"/>
                <a:gd name="connsiteY4" fmla="*/ 1798931 h 1798931"/>
                <a:gd name="connsiteX0" fmla="*/ 0 w 1864094"/>
                <a:gd name="connsiteY0" fmla="*/ 1876679 h 1876679"/>
                <a:gd name="connsiteX1" fmla="*/ 1863793 w 1864094"/>
                <a:gd name="connsiteY1" fmla="*/ 0 h 1876679"/>
                <a:gd name="connsiteX2" fmla="*/ 1717274 w 1864094"/>
                <a:gd name="connsiteY2" fmla="*/ 523513 h 1876679"/>
                <a:gd name="connsiteX3" fmla="*/ 1809343 w 1864094"/>
                <a:gd name="connsiteY3" fmla="*/ 1857221 h 1876679"/>
                <a:gd name="connsiteX4" fmla="*/ 0 w 1864094"/>
                <a:gd name="connsiteY4" fmla="*/ 1876679 h 1876679"/>
                <a:gd name="connsiteX0" fmla="*/ 0 w 1864249"/>
                <a:gd name="connsiteY0" fmla="*/ 1876679 h 1876679"/>
                <a:gd name="connsiteX1" fmla="*/ 1863793 w 1864249"/>
                <a:gd name="connsiteY1" fmla="*/ 0 h 1876679"/>
                <a:gd name="connsiteX2" fmla="*/ 1774572 w 1864249"/>
                <a:gd name="connsiteY2" fmla="*/ 523515 h 1876679"/>
                <a:gd name="connsiteX3" fmla="*/ 1809343 w 1864249"/>
                <a:gd name="connsiteY3" fmla="*/ 1857221 h 1876679"/>
                <a:gd name="connsiteX4" fmla="*/ 0 w 1864249"/>
                <a:gd name="connsiteY4" fmla="*/ 1876679 h 1876679"/>
                <a:gd name="connsiteX0" fmla="*/ 0 w 1809343"/>
                <a:gd name="connsiteY0" fmla="*/ 1876677 h 1876677"/>
                <a:gd name="connsiteX1" fmla="*/ 1768296 w 1809343"/>
                <a:gd name="connsiteY1" fmla="*/ 0 h 1876677"/>
                <a:gd name="connsiteX2" fmla="*/ 1774572 w 1809343"/>
                <a:gd name="connsiteY2" fmla="*/ 523513 h 1876677"/>
                <a:gd name="connsiteX3" fmla="*/ 1809343 w 1809343"/>
                <a:gd name="connsiteY3" fmla="*/ 1857219 h 1876677"/>
                <a:gd name="connsiteX4" fmla="*/ 0 w 1809343"/>
                <a:gd name="connsiteY4" fmla="*/ 1876677 h 18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343" h="1876677">
                  <a:moveTo>
                    <a:pt x="0" y="1876677"/>
                  </a:moveTo>
                  <a:lnTo>
                    <a:pt x="1768296" y="0"/>
                  </a:lnTo>
                  <a:cubicBezTo>
                    <a:pt x="1776518" y="168030"/>
                    <a:pt x="1766350" y="355483"/>
                    <a:pt x="1774572" y="523513"/>
                  </a:cubicBezTo>
                  <a:lnTo>
                    <a:pt x="1809343" y="1857219"/>
                  </a:lnTo>
                  <a:lnTo>
                    <a:pt x="0" y="1876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361936-4E44-49AC-97B3-03994AD38509}"/>
              </a:ext>
            </a:extLst>
          </p:cNvPr>
          <p:cNvSpPr txBox="1"/>
          <p:nvPr/>
        </p:nvSpPr>
        <p:spPr>
          <a:xfrm>
            <a:off x="2422947" y="4895380"/>
            <a:ext cx="821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বৈশিষ্ট্যগুলো লিখকে আনবে।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B4C75A-8AB3-4A77-A0C6-4F15DA3F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4" y="615142"/>
            <a:ext cx="10360471" cy="78305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5B3F61-5499-4D4C-8D84-522FFB27A32A}"/>
              </a:ext>
            </a:extLst>
          </p:cNvPr>
          <p:cNvSpPr/>
          <p:nvPr/>
        </p:nvSpPr>
        <p:spPr>
          <a:xfrm>
            <a:off x="860724" y="615142"/>
            <a:ext cx="10360471" cy="783058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ধন্যবাদ</a:t>
            </a:r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ধন্যবাদ</a:t>
            </a:r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ধনবাদ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5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609" y="1598533"/>
            <a:ext cx="6165771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99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64C36-D463-4761-8751-1E0DE39B160D}"/>
              </a:ext>
            </a:extLst>
          </p:cNvPr>
          <p:cNvSpPr/>
          <p:nvPr/>
        </p:nvSpPr>
        <p:spPr>
          <a:xfrm>
            <a:off x="3044825" y="2497242"/>
            <a:ext cx="608965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বিজ্ঞান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174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7DB7D-9457-4252-9CA7-DB25FCD9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3" y="778213"/>
            <a:ext cx="10038944" cy="7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609" y="1598533"/>
            <a:ext cx="6165771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99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64C36-D463-4761-8751-1E0DE39B160D}"/>
              </a:ext>
            </a:extLst>
          </p:cNvPr>
          <p:cNvSpPr/>
          <p:nvPr/>
        </p:nvSpPr>
        <p:spPr>
          <a:xfrm>
            <a:off x="3044825" y="2497242"/>
            <a:ext cx="608965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সাত</a:t>
            </a:r>
          </a:p>
          <a:p>
            <a:pPr algn="ctr"/>
            <a:r>
              <a:rPr lang="bn-BD" sz="4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৭৫, ৭৬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8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8035" y="480511"/>
            <a:ext cx="4395967" cy="173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655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10655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966" y="3139975"/>
            <a:ext cx="11380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খতিয়ান কী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পারবে।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খতিয়ানের গুরুত্ব বর্ণনা করতে পারবে।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জাবেদা ও খতিয়ানের পার্থক্য নিরূপণ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2512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499" y="1541443"/>
            <a:ext cx="7440792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6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07147977"/>
              </p:ext>
            </p:extLst>
          </p:nvPr>
        </p:nvGraphicFramePr>
        <p:xfrm>
          <a:off x="-492079" y="0"/>
          <a:ext cx="11303911" cy="865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7498080" y="3229583"/>
            <a:ext cx="2150211" cy="2259025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sp>
        <p:nvSpPr>
          <p:cNvPr id="5" name="Oval 4"/>
          <p:cNvSpPr/>
          <p:nvPr/>
        </p:nvSpPr>
        <p:spPr>
          <a:xfrm>
            <a:off x="4192101" y="24063"/>
            <a:ext cx="2256826" cy="231006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sp>
        <p:nvSpPr>
          <p:cNvPr id="6" name="Rectangle 5"/>
          <p:cNvSpPr/>
          <p:nvPr/>
        </p:nvSpPr>
        <p:spPr>
          <a:xfrm>
            <a:off x="9126318" y="479628"/>
            <a:ext cx="2017197" cy="95963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795" dirty="0">
                <a:latin typeface="NikoshBAN" panose="02000000000000000000" pitchFamily="2" charset="0"/>
                <a:cs typeface="NikoshBAN" panose="02000000000000000000" pitchFamily="2" charset="0"/>
              </a:rPr>
              <a:t>১ম ধাপ</a:t>
            </a:r>
            <a:endParaRPr lang="en-US" sz="479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4347" y="1793138"/>
            <a:ext cx="2017197" cy="95963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795" dirty="0">
                <a:latin typeface="NikoshBAN" panose="02000000000000000000" pitchFamily="2" charset="0"/>
                <a:cs typeface="NikoshBAN" panose="02000000000000000000" pitchFamily="2" charset="0"/>
              </a:rPr>
              <a:t>২য় ধাপ</a:t>
            </a:r>
            <a:endParaRPr lang="en-US" sz="479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2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89216"/>
              </p:ext>
            </p:extLst>
          </p:nvPr>
        </p:nvGraphicFramePr>
        <p:xfrm>
          <a:off x="194551" y="1111290"/>
          <a:ext cx="11556460" cy="719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8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846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</a:p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bn-BD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পৃঃ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</a:t>
                      </a:r>
                      <a:r>
                        <a:rPr lang="bn-BD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BD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598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জানু-১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জানু-৭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জানু-১৫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ডে: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ক্রে: 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bn-BD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ডে: </a:t>
                      </a:r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ক্রে:</a:t>
                      </a:r>
                    </a:p>
                    <a:p>
                      <a:endParaRPr lang="bn-BD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 পত্র হিসাব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ডে:</a:t>
                      </a:r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ক্রে:</a:t>
                      </a: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মোট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5,000.00</a:t>
                      </a: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20,000.00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15,000.00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৪০,০০০.০০</a:t>
                      </a: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=====</a:t>
                      </a:r>
                    </a:p>
                  </a:txBody>
                  <a:tcPr marL="121793" marR="121793" marT="60897" marB="60897"/>
                </a:tc>
                <a:tc>
                  <a:txBody>
                    <a:bodyPr/>
                    <a:lstStyle/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5,000.00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20,000.00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15,000.00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৪০,০০০.০০</a:t>
                      </a:r>
                    </a:p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=====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52">
                <a:tc>
                  <a:txBody>
                    <a:bodyPr/>
                    <a:lstStyle/>
                    <a:p>
                      <a:endPara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793" marR="121793" marT="60897" marB="6089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1982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7727" y="183952"/>
            <a:ext cx="402732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নমুনা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655DB-92DF-4CDC-BE46-1D1F1088E03B}"/>
              </a:ext>
            </a:extLst>
          </p:cNvPr>
          <p:cNvGrpSpPr/>
          <p:nvPr/>
        </p:nvGrpSpPr>
        <p:grpSpPr>
          <a:xfrm>
            <a:off x="194551" y="3443591"/>
            <a:ext cx="11556460" cy="3039381"/>
            <a:chOff x="194551" y="3443591"/>
            <a:chExt cx="11556460" cy="303938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D0AD79-6403-4199-A6FC-930CC05410F8}"/>
                </a:ext>
              </a:extLst>
            </p:cNvPr>
            <p:cNvCxnSpPr>
              <a:cxnSpLocks/>
            </p:cNvCxnSpPr>
            <p:nvPr/>
          </p:nvCxnSpPr>
          <p:spPr>
            <a:xfrm>
              <a:off x="194552" y="3443591"/>
              <a:ext cx="72762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B55FAA-1D81-475F-8C21-FF3A302A065E}"/>
                </a:ext>
              </a:extLst>
            </p:cNvPr>
            <p:cNvCxnSpPr>
              <a:cxnSpLocks/>
            </p:cNvCxnSpPr>
            <p:nvPr/>
          </p:nvCxnSpPr>
          <p:spPr>
            <a:xfrm>
              <a:off x="194551" y="4951581"/>
              <a:ext cx="727629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37BB3A-E955-4FF4-B31F-A62D731280A6}"/>
                </a:ext>
              </a:extLst>
            </p:cNvPr>
            <p:cNvCxnSpPr>
              <a:cxnSpLocks/>
            </p:cNvCxnSpPr>
            <p:nvPr/>
          </p:nvCxnSpPr>
          <p:spPr>
            <a:xfrm>
              <a:off x="194551" y="6482972"/>
              <a:ext cx="1155646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75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2B61FC-1168-432E-989B-86425E9B7128}"/>
              </a:ext>
            </a:extLst>
          </p:cNvPr>
          <p:cNvSpPr/>
          <p:nvPr/>
        </p:nvSpPr>
        <p:spPr>
          <a:xfrm>
            <a:off x="5017095" y="82837"/>
            <a:ext cx="2847728" cy="6179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29A83F-34BC-4482-9AE5-CAFF06ACDF3E}"/>
              </a:ext>
            </a:extLst>
          </p:cNvPr>
          <p:cNvCxnSpPr>
            <a:cxnSpLocks/>
          </p:cNvCxnSpPr>
          <p:nvPr/>
        </p:nvCxnSpPr>
        <p:spPr>
          <a:xfrm>
            <a:off x="6469974" y="677996"/>
            <a:ext cx="19050" cy="488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711709-B31F-4DD3-BD3D-7FECB9E5139B}"/>
              </a:ext>
            </a:extLst>
          </p:cNvPr>
          <p:cNvCxnSpPr>
            <a:cxnSpLocks/>
          </p:cNvCxnSpPr>
          <p:nvPr/>
        </p:nvCxnSpPr>
        <p:spPr>
          <a:xfrm flipV="1">
            <a:off x="2520712" y="1184774"/>
            <a:ext cx="7840494" cy="1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0FB38-5A2B-441C-BE4B-BC87FAED28FB}"/>
              </a:ext>
            </a:extLst>
          </p:cNvPr>
          <p:cNvCxnSpPr/>
          <p:nvPr/>
        </p:nvCxnSpPr>
        <p:spPr>
          <a:xfrm>
            <a:off x="2520712" y="1189744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4EFBA2-9495-422B-AC5C-F901A935C9C0}"/>
              </a:ext>
            </a:extLst>
          </p:cNvPr>
          <p:cNvCxnSpPr/>
          <p:nvPr/>
        </p:nvCxnSpPr>
        <p:spPr>
          <a:xfrm>
            <a:off x="10361206" y="1184774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42BF5D-1318-4B38-AC10-275DDB2B9775}"/>
              </a:ext>
            </a:extLst>
          </p:cNvPr>
          <p:cNvCxnSpPr/>
          <p:nvPr/>
        </p:nvCxnSpPr>
        <p:spPr>
          <a:xfrm>
            <a:off x="6477941" y="1226370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565721E-CF27-4021-A1A5-995F704334ED}"/>
              </a:ext>
            </a:extLst>
          </p:cNvPr>
          <p:cNvSpPr/>
          <p:nvPr/>
        </p:nvSpPr>
        <p:spPr>
          <a:xfrm>
            <a:off x="5124500" y="3025300"/>
            <a:ext cx="2740324" cy="63688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BF2371-3CE7-44E8-9E4B-93B6FDE778A7}"/>
              </a:ext>
            </a:extLst>
          </p:cNvPr>
          <p:cNvCxnSpPr>
            <a:cxnSpLocks/>
          </p:cNvCxnSpPr>
          <p:nvPr/>
        </p:nvCxnSpPr>
        <p:spPr>
          <a:xfrm>
            <a:off x="6633809" y="3603188"/>
            <a:ext cx="10521" cy="3702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11BAE2-5B1F-4BFB-90ED-1B7CDAD3A867}"/>
              </a:ext>
            </a:extLst>
          </p:cNvPr>
          <p:cNvCxnSpPr>
            <a:cxnSpLocks/>
          </p:cNvCxnSpPr>
          <p:nvPr/>
        </p:nvCxnSpPr>
        <p:spPr>
          <a:xfrm>
            <a:off x="2694108" y="3966980"/>
            <a:ext cx="7879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DBE8E6-492D-49B7-BDDD-D469835C4BB4}"/>
              </a:ext>
            </a:extLst>
          </p:cNvPr>
          <p:cNvCxnSpPr/>
          <p:nvPr/>
        </p:nvCxnSpPr>
        <p:spPr>
          <a:xfrm>
            <a:off x="2694108" y="3947833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BFD041-9BF6-488E-840E-1A8C23F81981}"/>
              </a:ext>
            </a:extLst>
          </p:cNvPr>
          <p:cNvCxnSpPr>
            <a:cxnSpLocks/>
          </p:cNvCxnSpPr>
          <p:nvPr/>
        </p:nvCxnSpPr>
        <p:spPr>
          <a:xfrm>
            <a:off x="10560713" y="3971901"/>
            <a:ext cx="0" cy="485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575FCE-6518-439E-B77F-4B8228C0552B}"/>
              </a:ext>
            </a:extLst>
          </p:cNvPr>
          <p:cNvCxnSpPr/>
          <p:nvPr/>
        </p:nvCxnSpPr>
        <p:spPr>
          <a:xfrm>
            <a:off x="6644331" y="3966985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567D05-0F80-473B-A893-5AE5AD5C3FF3}"/>
              </a:ext>
            </a:extLst>
          </p:cNvPr>
          <p:cNvSpPr txBox="1"/>
          <p:nvPr/>
        </p:nvSpPr>
        <p:spPr>
          <a:xfrm>
            <a:off x="697149" y="3317132"/>
            <a:ext cx="1969801" cy="6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91125C-26CD-4223-942C-5E3F60C3DBF6}"/>
              </a:ext>
            </a:extLst>
          </p:cNvPr>
          <p:cNvSpPr txBox="1"/>
          <p:nvPr/>
        </p:nvSpPr>
        <p:spPr>
          <a:xfrm>
            <a:off x="615299" y="3295650"/>
            <a:ext cx="1969801" cy="6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0D6E2-5402-4078-9A16-0B39A49C0369}"/>
              </a:ext>
            </a:extLst>
          </p:cNvPr>
          <p:cNvSpPr txBox="1"/>
          <p:nvPr/>
        </p:nvSpPr>
        <p:spPr>
          <a:xfrm>
            <a:off x="3348273" y="3313889"/>
            <a:ext cx="1969801" cy="6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1D7D4-CB52-424D-AB4B-BBF8E6E68622}"/>
              </a:ext>
            </a:extLst>
          </p:cNvPr>
          <p:cNvSpPr/>
          <p:nvPr/>
        </p:nvSpPr>
        <p:spPr>
          <a:xfrm>
            <a:off x="8562196" y="1703742"/>
            <a:ext cx="3324731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দেনাদার হিসাব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4935F0-3544-4D32-9734-BFBEB80389D6}"/>
              </a:ext>
            </a:extLst>
          </p:cNvPr>
          <p:cNvSpPr/>
          <p:nvPr/>
        </p:nvSpPr>
        <p:spPr>
          <a:xfrm>
            <a:off x="1217770" y="1721024"/>
            <a:ext cx="3115403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AEA3FB-DC23-4AB9-9CAA-36B368DC7D7C}"/>
              </a:ext>
            </a:extLst>
          </p:cNvPr>
          <p:cNvSpPr/>
          <p:nvPr/>
        </p:nvSpPr>
        <p:spPr>
          <a:xfrm>
            <a:off x="5194253" y="1721024"/>
            <a:ext cx="2740325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 পত্র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CDD0FD-0F74-4105-9FC5-2ED4BFCA122C}"/>
              </a:ext>
            </a:extLst>
          </p:cNvPr>
          <p:cNvSpPr/>
          <p:nvPr/>
        </p:nvSpPr>
        <p:spPr>
          <a:xfrm>
            <a:off x="8520241" y="4462956"/>
            <a:ext cx="3324731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হিসাব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D4AB3C-3674-40AD-AEFA-C4077A07D929}"/>
              </a:ext>
            </a:extLst>
          </p:cNvPr>
          <p:cNvSpPr/>
          <p:nvPr/>
        </p:nvSpPr>
        <p:spPr>
          <a:xfrm>
            <a:off x="1281945" y="4457272"/>
            <a:ext cx="3115403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977C0-4F43-4A1B-867A-58656F1BF15E}"/>
              </a:ext>
            </a:extLst>
          </p:cNvPr>
          <p:cNvSpPr/>
          <p:nvPr/>
        </p:nvSpPr>
        <p:spPr>
          <a:xfrm>
            <a:off x="5357998" y="4499065"/>
            <a:ext cx="2740325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 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FB10CD-64A1-4ED1-8E8D-95BB32FF0383}"/>
              </a:ext>
            </a:extLst>
          </p:cNvPr>
          <p:cNvSpPr txBox="1"/>
          <p:nvPr/>
        </p:nvSpPr>
        <p:spPr>
          <a:xfrm rot="5400000">
            <a:off x="6261149" y="2407797"/>
            <a:ext cx="60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D5EF31-F890-410B-964D-9CC47E8FB93C}"/>
              </a:ext>
            </a:extLst>
          </p:cNvPr>
          <p:cNvSpPr txBox="1"/>
          <p:nvPr/>
        </p:nvSpPr>
        <p:spPr>
          <a:xfrm rot="5400000">
            <a:off x="6261148" y="5315749"/>
            <a:ext cx="60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016065A-FE6C-41CD-BA4F-105A541E0FC4}"/>
              </a:ext>
            </a:extLst>
          </p:cNvPr>
          <p:cNvSpPr/>
          <p:nvPr/>
        </p:nvSpPr>
        <p:spPr>
          <a:xfrm>
            <a:off x="5298524" y="5996329"/>
            <a:ext cx="2670570" cy="80457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স্বত্ত্ব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10D1AF0-DE14-4549-BBC6-7DBA421DEDC4}"/>
              </a:ext>
            </a:extLst>
          </p:cNvPr>
          <p:cNvCxnSpPr>
            <a:cxnSpLocks/>
          </p:cNvCxnSpPr>
          <p:nvPr/>
        </p:nvCxnSpPr>
        <p:spPr>
          <a:xfrm>
            <a:off x="6644330" y="6762714"/>
            <a:ext cx="0" cy="5048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C6AE6D-722E-41A1-9FFA-E6F184E0E951}"/>
              </a:ext>
            </a:extLst>
          </p:cNvPr>
          <p:cNvCxnSpPr>
            <a:cxnSpLocks/>
          </p:cNvCxnSpPr>
          <p:nvPr/>
        </p:nvCxnSpPr>
        <p:spPr>
          <a:xfrm>
            <a:off x="2704629" y="7270888"/>
            <a:ext cx="7879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C5FF05-E713-44C7-8C4F-1AAA8E0850A4}"/>
              </a:ext>
            </a:extLst>
          </p:cNvPr>
          <p:cNvCxnSpPr>
            <a:cxnSpLocks/>
          </p:cNvCxnSpPr>
          <p:nvPr/>
        </p:nvCxnSpPr>
        <p:spPr>
          <a:xfrm>
            <a:off x="10571234" y="7299867"/>
            <a:ext cx="0" cy="485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369F54C-E1BD-4BC7-9D8A-9DC92C61B847}"/>
              </a:ext>
            </a:extLst>
          </p:cNvPr>
          <p:cNvSpPr/>
          <p:nvPr/>
        </p:nvSpPr>
        <p:spPr>
          <a:xfrm>
            <a:off x="8562195" y="7785237"/>
            <a:ext cx="3324731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উত্তোলন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0B83EF5-ECC0-4E07-AD5D-5AB0E34FB507}"/>
              </a:ext>
            </a:extLst>
          </p:cNvPr>
          <p:cNvSpPr/>
          <p:nvPr/>
        </p:nvSpPr>
        <p:spPr>
          <a:xfrm>
            <a:off x="1027398" y="7803928"/>
            <a:ext cx="3115403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 ধন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A174649-F080-4BB6-A482-91578FAD3D9F}"/>
              </a:ext>
            </a:extLst>
          </p:cNvPr>
          <p:cNvCxnSpPr>
            <a:cxnSpLocks/>
          </p:cNvCxnSpPr>
          <p:nvPr/>
        </p:nvCxnSpPr>
        <p:spPr>
          <a:xfrm>
            <a:off x="2679219" y="7267538"/>
            <a:ext cx="0" cy="485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46" grpId="0"/>
      <p:bldP spid="48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5725" y="857250"/>
            <a:ext cx="1847850" cy="10477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080125" y="1905000"/>
            <a:ext cx="19050" cy="488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2334639" y="2461705"/>
            <a:ext cx="7840494" cy="1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54094" y="2495447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177470" y="2495447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9175" y="2461705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624749-EA22-452A-A094-27F85987371B}"/>
              </a:ext>
            </a:extLst>
          </p:cNvPr>
          <p:cNvSpPr/>
          <p:nvPr/>
        </p:nvSpPr>
        <p:spPr>
          <a:xfrm>
            <a:off x="5165725" y="4364680"/>
            <a:ext cx="1969801" cy="10477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53BC37-1263-45AE-B794-E7F9A83D4DC3}"/>
              </a:ext>
            </a:extLst>
          </p:cNvPr>
          <p:cNvCxnSpPr>
            <a:cxnSpLocks/>
          </p:cNvCxnSpPr>
          <p:nvPr/>
        </p:nvCxnSpPr>
        <p:spPr>
          <a:xfrm>
            <a:off x="6159282" y="5437359"/>
            <a:ext cx="0" cy="5048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98C012-6A97-4050-955D-10E32A7D4483}"/>
              </a:ext>
            </a:extLst>
          </p:cNvPr>
          <p:cNvCxnSpPr>
            <a:cxnSpLocks/>
          </p:cNvCxnSpPr>
          <p:nvPr/>
        </p:nvCxnSpPr>
        <p:spPr>
          <a:xfrm>
            <a:off x="2334639" y="5942184"/>
            <a:ext cx="7879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2DE869-AA9B-40A1-B83A-AEF9B3FB35C5}"/>
              </a:ext>
            </a:extLst>
          </p:cNvPr>
          <p:cNvCxnSpPr/>
          <p:nvPr/>
        </p:nvCxnSpPr>
        <p:spPr>
          <a:xfrm>
            <a:off x="2330422" y="5971162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85910-A193-4DD7-A013-A87E2BC1541D}"/>
              </a:ext>
            </a:extLst>
          </p:cNvPr>
          <p:cNvCxnSpPr/>
          <p:nvPr/>
        </p:nvCxnSpPr>
        <p:spPr>
          <a:xfrm>
            <a:off x="10214043" y="5942183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CBDEAB-5BA6-4F86-A312-C32A3E5C1904}"/>
              </a:ext>
            </a:extLst>
          </p:cNvPr>
          <p:cNvCxnSpPr/>
          <p:nvPr/>
        </p:nvCxnSpPr>
        <p:spPr>
          <a:xfrm>
            <a:off x="6150625" y="5971162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90F0D3E-CF83-4517-B279-93351D1D1BAB}"/>
              </a:ext>
            </a:extLst>
          </p:cNvPr>
          <p:cNvSpPr txBox="1"/>
          <p:nvPr/>
        </p:nvSpPr>
        <p:spPr>
          <a:xfrm>
            <a:off x="697149" y="3317132"/>
            <a:ext cx="1969801" cy="6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48416-B965-4F54-8A48-8D24BA5DBBA6}"/>
              </a:ext>
            </a:extLst>
          </p:cNvPr>
          <p:cNvSpPr txBox="1"/>
          <p:nvPr/>
        </p:nvSpPr>
        <p:spPr>
          <a:xfrm>
            <a:off x="615299" y="3295650"/>
            <a:ext cx="1969801" cy="6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6F8091-2DD6-493E-822E-471AF09088E9}"/>
              </a:ext>
            </a:extLst>
          </p:cNvPr>
          <p:cNvSpPr txBox="1"/>
          <p:nvPr/>
        </p:nvSpPr>
        <p:spPr>
          <a:xfrm>
            <a:off x="3348273" y="3313889"/>
            <a:ext cx="1969801" cy="6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22964-CD38-4928-BAE6-3416F4F4FFF6}"/>
              </a:ext>
            </a:extLst>
          </p:cNvPr>
          <p:cNvSpPr/>
          <p:nvPr/>
        </p:nvSpPr>
        <p:spPr>
          <a:xfrm>
            <a:off x="8523556" y="3004124"/>
            <a:ext cx="3324731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ভাড়া হিসাব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4216D8-E191-4DE3-A37A-46B2E52E51CC}"/>
              </a:ext>
            </a:extLst>
          </p:cNvPr>
          <p:cNvSpPr/>
          <p:nvPr/>
        </p:nvSpPr>
        <p:spPr>
          <a:xfrm>
            <a:off x="988869" y="3012938"/>
            <a:ext cx="3115403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DD165-D08E-4662-924F-120C93FAA406}"/>
              </a:ext>
            </a:extLst>
          </p:cNvPr>
          <p:cNvSpPr/>
          <p:nvPr/>
        </p:nvSpPr>
        <p:spPr>
          <a:xfrm>
            <a:off x="4866692" y="2995714"/>
            <a:ext cx="2740325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কমিশন প্রাপ্তি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5A37C0-8CEA-444E-8F88-B42721B0E776}"/>
              </a:ext>
            </a:extLst>
          </p:cNvPr>
          <p:cNvSpPr/>
          <p:nvPr/>
        </p:nvSpPr>
        <p:spPr>
          <a:xfrm>
            <a:off x="8369437" y="6456533"/>
            <a:ext cx="3324731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মজুরি হিসাব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30418A-9BDB-46CB-953C-6FC751938C78}"/>
              </a:ext>
            </a:extLst>
          </p:cNvPr>
          <p:cNvSpPr/>
          <p:nvPr/>
        </p:nvSpPr>
        <p:spPr>
          <a:xfrm>
            <a:off x="546369" y="6576103"/>
            <a:ext cx="3115403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141F49-BBF6-49CA-BE08-7973797FC17A}"/>
              </a:ext>
            </a:extLst>
          </p:cNvPr>
          <p:cNvSpPr/>
          <p:nvPr/>
        </p:nvSpPr>
        <p:spPr>
          <a:xfrm>
            <a:off x="5017095" y="6497271"/>
            <a:ext cx="2740325" cy="8503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বেতন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25" grpId="0"/>
      <p:bldP spid="26" grpId="0"/>
      <p:bldP spid="4" grpId="0" animBg="1"/>
      <p:bldP spid="27" grpId="0" animBg="1"/>
      <p:bldP spid="28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2897</TotalTime>
  <Words>517</Words>
  <Application>Microsoft Office PowerPoint</Application>
  <PresentationFormat>Ledger Paper (11x17 in)</PresentationFormat>
  <Paragraphs>219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Narkisim</vt:lpstr>
      <vt:lpstr>NikoshBAN</vt:lpstr>
      <vt:lpstr>SolaimanLipi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 PC</cp:lastModifiedBy>
  <cp:revision>271</cp:revision>
  <dcterms:created xsi:type="dcterms:W3CDTF">2013-11-21T04:37:59Z</dcterms:created>
  <dcterms:modified xsi:type="dcterms:W3CDTF">2019-03-19T17:36:01Z</dcterms:modified>
</cp:coreProperties>
</file>